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6" r:id="rId28"/>
  </p:sldIdLst>
  <p:sldSz cx="12192000" cy="6858000"/>
  <p:notesSz cx="6858000" cy="9144000"/>
  <p:embeddedFontLst>
    <p:embeddedFont>
      <p:font typeface="Abrade Black" panose="00000900000000000000" charset="0"/>
      <p:bold r:id="rId29"/>
      <p:boldItalic r:id="rId30"/>
    </p:embeddedFont>
    <p:embeddedFont>
      <p:font typeface="Abrade Light" panose="00000300000000000000" charset="0"/>
      <p:regular r:id="rId31"/>
      <p:italic r:id="rId32"/>
    </p:embeddedFont>
    <p:embeddedFont>
      <p:font typeface="Abrade Med" panose="00000500000000000000" charset="0"/>
      <p:regular r:id="rId33"/>
      <p:italic r:id="rId34"/>
    </p:embeddedFont>
    <p:embeddedFont>
      <p:font typeface="Bebas Neue" panose="020B0606020202050201" pitchFamily="34" charset="0"/>
      <p:regular r:id="rId35"/>
    </p:embeddedFont>
    <p:embeddedFont>
      <p:font typeface="Impact" panose="020B0806030902050204" pitchFamily="34" charset="0"/>
      <p:regular r:id="rId36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C6C8"/>
    <a:srgbClr val="99FF33"/>
    <a:srgbClr val="317D7F"/>
    <a:srgbClr val="3D5965"/>
    <a:srgbClr val="235A5B"/>
    <a:srgbClr val="43A9AC"/>
    <a:srgbClr val="4A6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3E38BC-669D-4085-1838-5B650E57EE48}" v="4" dt="2025-05-27T19:24:41.137"/>
    <p1510:client id="{650035BB-0B9D-640F-4F9C-CA3AD9EAE2ED}" v="1" dt="2025-05-28T11:23:37.4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45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ário Convidado" userId="S::urn:spo:tenantanon#01ee7ae0-42ba-41a5-bb7b-8d4af8db7f07::" providerId="AD" clId="Web-{650035BB-0B9D-640F-4F9C-CA3AD9EAE2ED}"/>
    <pc:docChg chg="modSld">
      <pc:chgData name="Usuário Convidado" userId="S::urn:spo:tenantanon#01ee7ae0-42ba-41a5-bb7b-8d4af8db7f07::" providerId="AD" clId="Web-{650035BB-0B9D-640F-4F9C-CA3AD9EAE2ED}" dt="2025-05-28T11:23:37.430" v="0" actId="1076"/>
      <pc:docMkLst>
        <pc:docMk/>
      </pc:docMkLst>
      <pc:sldChg chg="modSp">
        <pc:chgData name="Usuário Convidado" userId="S::urn:spo:tenantanon#01ee7ae0-42ba-41a5-bb7b-8d4af8db7f07::" providerId="AD" clId="Web-{650035BB-0B9D-640F-4F9C-CA3AD9EAE2ED}" dt="2025-05-28T11:23:37.430" v="0" actId="1076"/>
        <pc:sldMkLst>
          <pc:docMk/>
          <pc:sldMk cId="721034622" sldId="274"/>
        </pc:sldMkLst>
        <pc:spChg chg="mod">
          <ac:chgData name="Usuário Convidado" userId="S::urn:spo:tenantanon#01ee7ae0-42ba-41a5-bb7b-8d4af8db7f07::" providerId="AD" clId="Web-{650035BB-0B9D-640F-4F9C-CA3AD9EAE2ED}" dt="2025-05-28T11:23:37.430" v="0" actId="1076"/>
          <ac:spMkLst>
            <pc:docMk/>
            <pc:sldMk cId="721034622" sldId="274"/>
            <ac:spMk id="3" creationId="{F3E18220-774F-CD13-D99E-04A0684FC4D2}"/>
          </ac:spMkLst>
        </pc:spChg>
      </pc:sldChg>
    </pc:docChg>
  </pc:docChgLst>
  <pc:docChgLst>
    <pc:chgData name="Usuário Convidado" userId="S::urn:spo:tenantanon#01ee7ae0-42ba-41a5-bb7b-8d4af8db7f07::" providerId="AD" clId="Web-{3A3E38BC-669D-4085-1838-5B650E57EE48}"/>
    <pc:docChg chg="modSld">
      <pc:chgData name="Usuário Convidado" userId="S::urn:spo:tenantanon#01ee7ae0-42ba-41a5-bb7b-8d4af8db7f07::" providerId="AD" clId="Web-{3A3E38BC-669D-4085-1838-5B650E57EE48}" dt="2025-05-27T19:24:41.137" v="2" actId="1076"/>
      <pc:docMkLst>
        <pc:docMk/>
      </pc:docMkLst>
      <pc:sldChg chg="modSp">
        <pc:chgData name="Usuário Convidado" userId="S::urn:spo:tenantanon#01ee7ae0-42ba-41a5-bb7b-8d4af8db7f07::" providerId="AD" clId="Web-{3A3E38BC-669D-4085-1838-5B650E57EE48}" dt="2025-05-27T19:24:41.137" v="2" actId="1076"/>
        <pc:sldMkLst>
          <pc:docMk/>
          <pc:sldMk cId="1105658396" sldId="272"/>
        </pc:sldMkLst>
        <pc:spChg chg="mod">
          <ac:chgData name="Usuário Convidado" userId="S::urn:spo:tenantanon#01ee7ae0-42ba-41a5-bb7b-8d4af8db7f07::" providerId="AD" clId="Web-{3A3E38BC-669D-4085-1838-5B650E57EE48}" dt="2025-05-27T19:24:41.137" v="2" actId="1076"/>
          <ac:spMkLst>
            <pc:docMk/>
            <pc:sldMk cId="1105658396" sldId="272"/>
            <ac:spMk id="3" creationId="{D1E03880-4325-86B0-7D96-52D2D1A82708}"/>
          </ac:spMkLst>
        </pc:spChg>
      </pc:sldChg>
    </pc:docChg>
  </pc:docChgLst>
  <pc:docChgLst>
    <pc:chgData name="Usuário Convidado" userId="S::urn:spo:tenantanon#01ee7ae0-42ba-41a5-bb7b-8d4af8db7f07::" providerId="AD" clId="Web-{9AE77A4A-75B8-6992-7B1A-7D0B191322B6}"/>
    <pc:docChg chg="modSld">
      <pc:chgData name="Usuário Convidado" userId="S::urn:spo:tenantanon#01ee7ae0-42ba-41a5-bb7b-8d4af8db7f07::" providerId="AD" clId="Web-{9AE77A4A-75B8-6992-7B1A-7D0B191322B6}" dt="2025-04-29T14:57:55.269" v="58" actId="20577"/>
      <pc:docMkLst>
        <pc:docMk/>
      </pc:docMkLst>
      <pc:sldChg chg="modSp">
        <pc:chgData name="Usuário Convidado" userId="S::urn:spo:tenantanon#01ee7ae0-42ba-41a5-bb7b-8d4af8db7f07::" providerId="AD" clId="Web-{9AE77A4A-75B8-6992-7B1A-7D0B191322B6}" dt="2025-04-29T14:49:49.466" v="7" actId="20577"/>
        <pc:sldMkLst>
          <pc:docMk/>
          <pc:sldMk cId="722584038" sldId="258"/>
        </pc:sldMkLst>
        <pc:spChg chg="mod">
          <ac:chgData name="Usuário Convidado" userId="S::urn:spo:tenantanon#01ee7ae0-42ba-41a5-bb7b-8d4af8db7f07::" providerId="AD" clId="Web-{9AE77A4A-75B8-6992-7B1A-7D0B191322B6}" dt="2025-04-29T14:49:49.466" v="7" actId="20577"/>
          <ac:spMkLst>
            <pc:docMk/>
            <pc:sldMk cId="722584038" sldId="258"/>
            <ac:spMk id="3" creationId="{718263E3-8378-BB12-1E63-73D58793D281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2:33.302" v="10" actId="20577"/>
        <pc:sldMkLst>
          <pc:docMk/>
          <pc:sldMk cId="906700708" sldId="261"/>
        </pc:sldMkLst>
        <pc:spChg chg="mod">
          <ac:chgData name="Usuário Convidado" userId="S::urn:spo:tenantanon#01ee7ae0-42ba-41a5-bb7b-8d4af8db7f07::" providerId="AD" clId="Web-{9AE77A4A-75B8-6992-7B1A-7D0B191322B6}" dt="2025-04-29T14:52:33.302" v="10" actId="20577"/>
          <ac:spMkLst>
            <pc:docMk/>
            <pc:sldMk cId="906700708" sldId="261"/>
            <ac:spMk id="3" creationId="{A0CA363C-511C-ADB4-36BC-16D67BC8405A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3:37.304" v="16" actId="20577"/>
        <pc:sldMkLst>
          <pc:docMk/>
          <pc:sldMk cId="3962143218" sldId="268"/>
        </pc:sldMkLst>
        <pc:spChg chg="mod">
          <ac:chgData name="Usuário Convidado" userId="S::urn:spo:tenantanon#01ee7ae0-42ba-41a5-bb7b-8d4af8db7f07::" providerId="AD" clId="Web-{9AE77A4A-75B8-6992-7B1A-7D0B191322B6}" dt="2025-04-29T14:53:37.304" v="16" actId="20577"/>
          <ac:spMkLst>
            <pc:docMk/>
            <pc:sldMk cId="3962143218" sldId="268"/>
            <ac:spMk id="3" creationId="{6205A5B2-F9B0-DE1A-897D-D363ABF3CF98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4:57.980" v="38" actId="20577"/>
        <pc:sldMkLst>
          <pc:docMk/>
          <pc:sldMk cId="2942454510" sldId="269"/>
        </pc:sldMkLst>
        <pc:spChg chg="mod">
          <ac:chgData name="Usuário Convidado" userId="S::urn:spo:tenantanon#01ee7ae0-42ba-41a5-bb7b-8d4af8db7f07::" providerId="AD" clId="Web-{9AE77A4A-75B8-6992-7B1A-7D0B191322B6}" dt="2025-04-29T14:54:57.980" v="38" actId="20577"/>
          <ac:spMkLst>
            <pc:docMk/>
            <pc:sldMk cId="2942454510" sldId="269"/>
            <ac:spMk id="3" creationId="{5E211085-4A85-4464-448C-5F518739F09A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5:10.356" v="41" actId="20577"/>
        <pc:sldMkLst>
          <pc:docMk/>
          <pc:sldMk cId="1385362110" sldId="270"/>
        </pc:sldMkLst>
        <pc:spChg chg="mod">
          <ac:chgData name="Usuário Convidado" userId="S::urn:spo:tenantanon#01ee7ae0-42ba-41a5-bb7b-8d4af8db7f07::" providerId="AD" clId="Web-{9AE77A4A-75B8-6992-7B1A-7D0B191322B6}" dt="2025-04-29T14:55:10.356" v="41" actId="20577"/>
          <ac:spMkLst>
            <pc:docMk/>
            <pc:sldMk cId="1385362110" sldId="270"/>
            <ac:spMk id="3" creationId="{E8DECE00-85B4-A5CC-35B9-D7B4177A290A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5:58.030" v="48" actId="1076"/>
        <pc:sldMkLst>
          <pc:docMk/>
          <pc:sldMk cId="1596854595" sldId="271"/>
        </pc:sldMkLst>
        <pc:spChg chg="mod">
          <ac:chgData name="Usuário Convidado" userId="S::urn:spo:tenantanon#01ee7ae0-42ba-41a5-bb7b-8d4af8db7f07::" providerId="AD" clId="Web-{9AE77A4A-75B8-6992-7B1A-7D0B191322B6}" dt="2025-04-29T14:55:58.030" v="48" actId="1076"/>
          <ac:spMkLst>
            <pc:docMk/>
            <pc:sldMk cId="1596854595" sldId="271"/>
            <ac:spMk id="3" creationId="{8861FFE1-C269-C30E-F019-AF485E0F67AA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6:08.968" v="49" actId="1076"/>
        <pc:sldMkLst>
          <pc:docMk/>
          <pc:sldMk cId="1105658396" sldId="272"/>
        </pc:sldMkLst>
        <pc:spChg chg="mod">
          <ac:chgData name="Usuário Convidado" userId="S::urn:spo:tenantanon#01ee7ae0-42ba-41a5-bb7b-8d4af8db7f07::" providerId="AD" clId="Web-{9AE77A4A-75B8-6992-7B1A-7D0B191322B6}" dt="2025-04-29T14:56:08.968" v="49" actId="1076"/>
          <ac:spMkLst>
            <pc:docMk/>
            <pc:sldMk cId="1105658396" sldId="272"/>
            <ac:spMk id="3" creationId="{D1E03880-4325-86B0-7D96-52D2D1A82708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6:39.766" v="50" actId="20577"/>
        <pc:sldMkLst>
          <pc:docMk/>
          <pc:sldMk cId="1736673573" sldId="277"/>
        </pc:sldMkLst>
        <pc:spChg chg="mod">
          <ac:chgData name="Usuário Convidado" userId="S::urn:spo:tenantanon#01ee7ae0-42ba-41a5-bb7b-8d4af8db7f07::" providerId="AD" clId="Web-{9AE77A4A-75B8-6992-7B1A-7D0B191322B6}" dt="2025-04-29T14:56:39.766" v="50" actId="20577"/>
          <ac:spMkLst>
            <pc:docMk/>
            <pc:sldMk cId="1736673573" sldId="277"/>
            <ac:spMk id="3" creationId="{36E8DB1A-D614-6942-C0CF-9549E84F7FDF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7:21.315" v="51" actId="20577"/>
        <pc:sldMkLst>
          <pc:docMk/>
          <pc:sldMk cId="1500502290" sldId="279"/>
        </pc:sldMkLst>
        <pc:spChg chg="mod">
          <ac:chgData name="Usuário Convidado" userId="S::urn:spo:tenantanon#01ee7ae0-42ba-41a5-bb7b-8d4af8db7f07::" providerId="AD" clId="Web-{9AE77A4A-75B8-6992-7B1A-7D0B191322B6}" dt="2025-04-29T14:57:21.315" v="51" actId="20577"/>
          <ac:spMkLst>
            <pc:docMk/>
            <pc:sldMk cId="1500502290" sldId="279"/>
            <ac:spMk id="3" creationId="{02F0AE0E-E837-F618-BCF9-2EBE6A7483D7}"/>
          </ac:spMkLst>
        </pc:spChg>
      </pc:sldChg>
      <pc:sldChg chg="modSp">
        <pc:chgData name="Usuário Convidado" userId="S::urn:spo:tenantanon#01ee7ae0-42ba-41a5-bb7b-8d4af8db7f07::" providerId="AD" clId="Web-{9AE77A4A-75B8-6992-7B1A-7D0B191322B6}" dt="2025-04-29T14:57:55.269" v="58" actId="20577"/>
        <pc:sldMkLst>
          <pc:docMk/>
          <pc:sldMk cId="2631668436" sldId="281"/>
        </pc:sldMkLst>
        <pc:spChg chg="mod">
          <ac:chgData name="Usuário Convidado" userId="S::urn:spo:tenantanon#01ee7ae0-42ba-41a5-bb7b-8d4af8db7f07::" providerId="AD" clId="Web-{9AE77A4A-75B8-6992-7B1A-7D0B191322B6}" dt="2025-04-29T14:57:55.269" v="58" actId="20577"/>
          <ac:spMkLst>
            <pc:docMk/>
            <pc:sldMk cId="2631668436" sldId="281"/>
            <ac:spMk id="3" creationId="{68BC4C1A-E720-7EDF-8FD4-9CA14D9705D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C2F335-5FBE-FC1F-650F-450851964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E870163-6744-B1D0-E64B-D451BB9F8A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138F4AE-A5E2-9BED-5EAF-AD41B5220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45E63E2-F321-F214-7352-16FB6CED5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1806A33-1597-25D7-A73C-CA6B2688E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0692781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DCAEB6-95E8-C7B2-0549-63C149226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3A5E694-8411-F54F-F1B5-646D36B667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183F106-4740-5703-9EB5-B6D6195E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CE1DB81-AB1B-5F5D-144A-D4ABFDD9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FAD613-7ABA-FE2D-D33C-D96F1E477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6709301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798CF9F-89E0-CBC8-A4A6-1396B3CBE1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CF89BA0-CD73-F044-CAEB-716EED7596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DC0B4C-8E9F-42B8-C465-907D07F45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7CAC0DE-F6DB-43B3-0A64-698C2F3FF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7FD37F0-29AA-ACA9-0EE1-A1F7D472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80977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F91B0-1CF0-6F3E-890C-9559EEC15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0C9D7A6-AE30-1E10-A028-FC3A72BE4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649550-F29B-70B2-0105-0B752CF07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649CF5D-AB08-01E8-99B0-B5A6141FD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2BD4157-D4CB-95C5-35FC-70695D3B1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7345158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3BB82F-F1DB-48F7-60A3-5AD012571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7EA7A4F-9B55-808E-F74B-86C3CCAD0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728E3F-8F1E-6731-1D10-9B15F0596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47D096A-EBA3-0016-2965-FFCC683E2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7E4346-0977-4F87-2B55-1A3EC9D52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6531037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D3696B-9ED3-C595-D244-01CEB2C46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219817F-782B-F61B-FEFB-9E26F926E6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22C6384-B172-2884-FF06-DFA52B927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C32212D-4A7E-BFF7-AEC7-0291BF276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9608CA9-0067-861C-29DF-62E546607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9704FCF-98FB-5A36-358E-90109C817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2604210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BF8DD-450E-498B-20BB-D559225FA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182ADA4-0673-8F72-2D66-135989DE4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52537E0-9448-659D-C974-4296593543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8DEA63-1DFC-C64C-9820-8F0598B02E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05F1314-CB2B-38D3-02DB-C368E980C0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1C49480-8B64-5ED0-DD3C-2C533CA1C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4174A7B-D7B0-84E1-0A45-4EECB66F2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DD5AEF8-4E79-CC42-C2F0-3B6D21801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3234884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1BD9A3-ADDA-18AA-C8B8-D7A63FDE3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FBCD990-EA7B-A702-FA51-DAC2D8C7B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504BB00-7C54-1F80-6C08-CB0FA18AB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BE148C3-EDD9-57B0-EDFE-5D04AD506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2313775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91A3A62-930E-121F-AADE-38F4AEC95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0BCAF7A-C3DA-B712-727D-602F0A3EF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3715662-7EAA-EE3C-6575-798187D8C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5077055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194F9F-AA74-F1FE-3F5C-E02102AB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7B13C1-0C24-70CA-830B-875FC755B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F4CAAC3-7762-B9B7-EA2D-68671FA19D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E92FF29-7237-25D6-A27F-A9FEE4209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83E6696-A50D-F1C1-2548-CB5A3ECF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DD91F99-03C7-5A41-314C-C5246C2F4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269151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91A19B-E60F-EA95-BA03-B1EB9DA12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FAC67B0-6D58-9625-0CF3-79BD10F093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CE9A776-E652-9A0D-541F-B74F3D7F6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01CC840-E5E9-0011-4CD3-1289E4DE4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238ED-426F-486B-B700-943A32D57BB6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57C19E-BE28-DC80-9739-C9AFB3AC7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F84F292-222F-A766-2040-6444789D1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6BD71-9D7C-481A-BAF5-14F9D5445B2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6175297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3FEC07E-1973-70BD-E385-17FD21D00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3936190-0EBD-5327-E662-A8420CE23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04A9734-6E43-9B39-F963-3A7EA5586F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fld id="{FA6238ED-426F-486B-B700-943A32D57BB6}" type="datetimeFigureOut">
              <a:rPr lang="pt-BR" smtClean="0"/>
              <a:pPr/>
              <a:t>28/05/2025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3161A15-5E0F-428B-00A4-01153ED92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41444B-749B-29D6-EDC0-1BE5F4F2A5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brade Med" panose="00000500000000000000" pitchFamily="2" charset="0"/>
              </a:defRPr>
            </a:lvl1pPr>
          </a:lstStyle>
          <a:p>
            <a:fld id="{1B36BD71-9D7C-481A-BAF5-14F9D5445B27}" type="slidenum">
              <a:rPr lang="pt-BR" smtClean="0"/>
              <a:pPr/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39469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brade Med" panose="000005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6CF03BF3-9DF0-AF15-3C72-9DA9394F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F07FA748-D427-5E0E-623A-C86CB2F6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F49A2AE-D636-E3F0-69E3-88A6E1D0F7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7E6DEF4-EB88-FC36-C207-D9AF8AD577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8029"/>
          <a:stretch/>
        </p:blipFill>
        <p:spPr>
          <a:xfrm>
            <a:off x="0" y="3564198"/>
            <a:ext cx="12191999" cy="3564194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CBD2757-2F0E-7315-9C68-06E91339BC8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02" t="23512" r="13585" b="48186"/>
          <a:stretch/>
        </p:blipFill>
        <p:spPr>
          <a:xfrm>
            <a:off x="587838" y="871951"/>
            <a:ext cx="5508156" cy="2861843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2FBB1250-3177-DBAD-E2F9-1903DFECDF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4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262F9-62F9-CD51-27CD-2C1D4C042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esenho de rosto de pessoa visto de perto&#10;&#10;O conteúdo gerado por IA pode estar incorreto.">
            <a:extLst>
              <a:ext uri="{FF2B5EF4-FFF2-40B4-BE49-F238E27FC236}">
                <a16:creationId xmlns:a16="http://schemas.microsoft.com/office/drawing/2014/main" id="{7A3B11D6-FAD2-0ED0-9CA8-F4679F6F7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B8EC3341-28B8-12E9-AD39-E20C88A9965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5E1896EB-2794-1734-AB54-D8A2B368B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255614"/>
            <a:ext cx="5659120" cy="2342546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s-ES" sz="3200" dirty="0"/>
              <a:t>ha programado los cerebros para funcionar al ritmo de las máquinas.</a:t>
            </a:r>
            <a:endParaRPr lang="pt-BR" sz="32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94CA23D-10AB-AEEE-C386-9EF9C120B233}"/>
              </a:ext>
            </a:extLst>
          </p:cNvPr>
          <p:cNvSpPr txBox="1"/>
          <p:nvPr/>
        </p:nvSpPr>
        <p:spPr>
          <a:xfrm>
            <a:off x="501772" y="1550398"/>
            <a:ext cx="650862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000" dirty="0">
                <a:solidFill>
                  <a:srgbClr val="43A9AC"/>
                </a:solidFill>
                <a:latin typeface="Bebas Neue" panose="020B0606020202050201" pitchFamily="34" charset="0"/>
              </a:rPr>
              <a:t>El tiempo de interacción con las pantallas</a:t>
            </a:r>
            <a:endParaRPr lang="pt-BR" sz="6000" dirty="0">
              <a:solidFill>
                <a:srgbClr val="43A9AC"/>
              </a:solidFill>
              <a:latin typeface="Bebas Neue" panose="020B0606020202050201" pitchFamily="34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79DCECA-0C41-E705-7E0E-7ED7C2F78BBC}"/>
              </a:ext>
            </a:extLst>
          </p:cNvPr>
          <p:cNvSpPr/>
          <p:nvPr/>
        </p:nvSpPr>
        <p:spPr>
          <a:xfrm rot="16200000">
            <a:off x="5988049" y="-111689"/>
            <a:ext cx="45719" cy="25001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A60B7FAC-AA62-7FE7-5BFE-6D2696198970}"/>
              </a:ext>
            </a:extLst>
          </p:cNvPr>
          <p:cNvSpPr/>
          <p:nvPr/>
        </p:nvSpPr>
        <p:spPr>
          <a:xfrm rot="10800000">
            <a:off x="5234000" y="718152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79AB82F-CF1D-B333-07CA-4B21A09F5E8C}"/>
              </a:ext>
            </a:extLst>
          </p:cNvPr>
          <p:cNvSpPr/>
          <p:nvPr/>
        </p:nvSpPr>
        <p:spPr>
          <a:xfrm rot="5400000" flipH="1">
            <a:off x="2010578" y="3337239"/>
            <a:ext cx="45719" cy="472247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CD58B42-14AD-A50F-2CF6-E899EAD6C147}"/>
              </a:ext>
            </a:extLst>
          </p:cNvPr>
          <p:cNvSpPr/>
          <p:nvPr/>
        </p:nvSpPr>
        <p:spPr>
          <a:xfrm rot="16200000">
            <a:off x="2918662" y="5438382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EC2DF767-3588-F352-616E-54F785DA55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233623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60AA1-FE5D-BD2F-FCF0-CCA3A75A1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olhando para o lado&#10;&#10;O conteúdo gerado por IA pode estar incorreto.">
            <a:extLst>
              <a:ext uri="{FF2B5EF4-FFF2-40B4-BE49-F238E27FC236}">
                <a16:creationId xmlns:a16="http://schemas.microsoft.com/office/drawing/2014/main" id="{EC273308-0A3F-98D2-2F86-4D460D687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9BEF57FC-8CD1-493A-8B9E-9BC6344E6DD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CDDD4E32-B7E8-254E-79A3-FA0282E2A8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1294734"/>
            <a:ext cx="5770880" cy="4435506"/>
          </a:xfrm>
        </p:spPr>
        <p:txBody>
          <a:bodyPr>
            <a:normAutofit fontScale="92500"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3600" dirty="0"/>
              <a:t>Esta aceleración genera impulsividad e irritabilidad, además de dificultar el desarrollo de sentimientos</a:t>
            </a: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3600" dirty="0"/>
              <a:t>como la empatía y la compasión.</a:t>
            </a:r>
            <a:endParaRPr lang="pt-BR" sz="3600" dirty="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53294EA0-4042-9B99-A80C-D8F45B4EBF38}"/>
              </a:ext>
            </a:extLst>
          </p:cNvPr>
          <p:cNvSpPr/>
          <p:nvPr/>
        </p:nvSpPr>
        <p:spPr>
          <a:xfrm>
            <a:off x="763012" y="-639097"/>
            <a:ext cx="45719" cy="25001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589B4D7-D229-FC20-E912-E98BD918EFCC}"/>
              </a:ext>
            </a:extLst>
          </p:cNvPr>
          <p:cNvSpPr/>
          <p:nvPr/>
        </p:nvSpPr>
        <p:spPr>
          <a:xfrm rot="10800000">
            <a:off x="6384697" y="5363564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BBDBBE1-DBAB-B326-A3F9-244CBEDB7B11}"/>
              </a:ext>
            </a:extLst>
          </p:cNvPr>
          <p:cNvSpPr/>
          <p:nvPr/>
        </p:nvSpPr>
        <p:spPr>
          <a:xfrm rot="5400000" flipH="1">
            <a:off x="5048747" y="3346145"/>
            <a:ext cx="45719" cy="472247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6422D25-5592-1C6F-0883-44674E234330}"/>
              </a:ext>
            </a:extLst>
          </p:cNvPr>
          <p:cNvSpPr/>
          <p:nvPr/>
        </p:nvSpPr>
        <p:spPr>
          <a:xfrm rot="16200000">
            <a:off x="718307" y="922089"/>
            <a:ext cx="237765" cy="520182"/>
          </a:xfrm>
          <a:prstGeom prst="rect">
            <a:avLst/>
          </a:prstGeom>
          <a:solidFill>
            <a:srgbClr val="235A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DBE03291-6B2C-4395-7B6C-4DD8922822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3806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C310E-78DA-D045-6970-3C1746E5C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riança com a mão no rosto&#10;&#10;O conteúdo gerado por IA pode estar incorreto.">
            <a:extLst>
              <a:ext uri="{FF2B5EF4-FFF2-40B4-BE49-F238E27FC236}">
                <a16:creationId xmlns:a16="http://schemas.microsoft.com/office/drawing/2014/main" id="{1112DE2E-4D9E-E2F9-EFC2-FEAD35170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7F8B1AF2-285D-CF51-835D-AE504F2A0E6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3FB6855C-6A06-9132-CF14-1086F97E0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0746" y="1562097"/>
            <a:ext cx="6599574" cy="2061330"/>
          </a:xfrm>
        </p:spPr>
        <p:txBody>
          <a:bodyPr>
            <a:normAutofit fontScale="92500" lnSpcReduction="20000"/>
          </a:bodyPr>
          <a:lstStyle/>
          <a:p>
            <a:pPr algn="r">
              <a:lnSpc>
                <a:spcPct val="130000"/>
              </a:lnSpc>
            </a:pPr>
            <a:r>
              <a:rPr lang="es-ES" sz="3600" dirty="0">
                <a:solidFill>
                  <a:schemeClr val="bg1"/>
                </a:solidFill>
              </a:rPr>
              <a:t>se han ido aislando en el </a:t>
            </a:r>
          </a:p>
          <a:p>
            <a:pPr algn="r">
              <a:lnSpc>
                <a:spcPct val="130000"/>
              </a:lnSpc>
            </a:pPr>
            <a:r>
              <a:rPr lang="es-ES" sz="3600" dirty="0">
                <a:solidFill>
                  <a:schemeClr val="bg1"/>
                </a:solidFill>
              </a:rPr>
              <a:t>mundo virtual, rechazando </a:t>
            </a:r>
          </a:p>
          <a:p>
            <a:pPr algn="r">
              <a:lnSpc>
                <a:spcPct val="130000"/>
              </a:lnSpc>
            </a:pPr>
            <a:r>
              <a:rPr lang="es-ES" sz="3600" dirty="0">
                <a:solidFill>
                  <a:schemeClr val="bg1"/>
                </a:solidFill>
              </a:rPr>
              <a:t>las interacciones reales.</a:t>
            </a:r>
            <a:endParaRPr lang="pt-BR" sz="3600" dirty="0">
              <a:solidFill>
                <a:schemeClr val="bg1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0BDC7A2-8517-D3DF-5242-6FBEE68F3D0C}"/>
              </a:ext>
            </a:extLst>
          </p:cNvPr>
          <p:cNvSpPr txBox="1"/>
          <p:nvPr/>
        </p:nvSpPr>
        <p:spPr>
          <a:xfrm>
            <a:off x="5354320" y="62305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7200" dirty="0">
                <a:solidFill>
                  <a:srgbClr val="43A9AC"/>
                </a:solidFill>
                <a:latin typeface="Bebas Neue" panose="020B0606020202050201" pitchFamily="34" charset="0"/>
              </a:rPr>
              <a:t>Los adolescentes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7322BAAE-9287-FACE-B5C3-360DAF2C38F6}"/>
              </a:ext>
            </a:extLst>
          </p:cNvPr>
          <p:cNvSpPr/>
          <p:nvPr/>
        </p:nvSpPr>
        <p:spPr>
          <a:xfrm>
            <a:off x="695961" y="538778"/>
            <a:ext cx="45719" cy="250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EBF6545-4F30-302B-7D27-09F0B4BD31EF}"/>
              </a:ext>
            </a:extLst>
          </p:cNvPr>
          <p:cNvSpPr/>
          <p:nvPr/>
        </p:nvSpPr>
        <p:spPr>
          <a:xfrm rot="5400000" flipH="1">
            <a:off x="10397495" y="1478700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922FBE8-4A71-B75A-9B42-8DC90F399B5C}"/>
              </a:ext>
            </a:extLst>
          </p:cNvPr>
          <p:cNvSpPr/>
          <p:nvPr/>
        </p:nvSpPr>
        <p:spPr>
          <a:xfrm rot="16200000">
            <a:off x="622798" y="728816"/>
            <a:ext cx="237765" cy="520182"/>
          </a:xfrm>
          <a:prstGeom prst="rect">
            <a:avLst/>
          </a:prstGeom>
          <a:solidFill>
            <a:srgbClr val="72C6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A419588-AFDC-A7A3-34E6-F8E32BFEDD4E}"/>
              </a:ext>
            </a:extLst>
          </p:cNvPr>
          <p:cNvSpPr/>
          <p:nvPr/>
        </p:nvSpPr>
        <p:spPr>
          <a:xfrm rot="10800000">
            <a:off x="8911587" y="3628844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0AF42C72-7675-BAE0-6906-3BD96165CC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28724" y="6116558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511780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34221-2926-9B06-4BA9-F02D10366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o de camisa laranja&#10;&#10;O conteúdo gerado por IA pode estar incorreto.">
            <a:extLst>
              <a:ext uri="{FF2B5EF4-FFF2-40B4-BE49-F238E27FC236}">
                <a16:creationId xmlns:a16="http://schemas.microsoft.com/office/drawing/2014/main" id="{F927A65B-CC55-5F3E-463A-7B85DB9AC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B731845-24AF-9AC0-FE5C-1CB0A9DE378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6205A5B2-F9B0-DE1A-897D-D363ABF3CF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920" y="2306478"/>
            <a:ext cx="6360160" cy="2052161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lnSpc>
                <a:spcPct val="130000"/>
              </a:lnSpc>
            </a:pPr>
            <a:r>
              <a:rPr lang="es-E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de Med"/>
              </a:rPr>
              <a:t>el miedo a estar sin tu teléfono o a que te impidan usarlo, es un problema cada vez más frecuente. </a:t>
            </a:r>
            <a:endParaRPr lang="pt-BR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brade Med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643C3EE-C5AA-02E1-703E-079798A884D5}"/>
              </a:ext>
            </a:extLst>
          </p:cNvPr>
          <p:cNvSpPr txBox="1"/>
          <p:nvPr/>
        </p:nvSpPr>
        <p:spPr>
          <a:xfrm>
            <a:off x="494889" y="902974"/>
            <a:ext cx="71088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dirty="0">
                <a:solidFill>
                  <a:srgbClr val="72C6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La nomofobia,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0716DC4A-1AD1-50D7-2AD9-A6FEEB941572}"/>
              </a:ext>
            </a:extLst>
          </p:cNvPr>
          <p:cNvSpPr/>
          <p:nvPr/>
        </p:nvSpPr>
        <p:spPr>
          <a:xfrm>
            <a:off x="11426724" y="1327768"/>
            <a:ext cx="45719" cy="250013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1A2C389-7F94-6178-8FE9-F3B24BDCD329}"/>
              </a:ext>
            </a:extLst>
          </p:cNvPr>
          <p:cNvSpPr/>
          <p:nvPr/>
        </p:nvSpPr>
        <p:spPr>
          <a:xfrm rot="10800000">
            <a:off x="11320333" y="1006811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E439FFB-8BDF-0C99-4934-A77A818F34FE}"/>
              </a:ext>
            </a:extLst>
          </p:cNvPr>
          <p:cNvSpPr/>
          <p:nvPr/>
        </p:nvSpPr>
        <p:spPr>
          <a:xfrm rot="5400000" flipH="1">
            <a:off x="2187559" y="2272245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F4A8165F-022F-797C-FCF2-BF0209D363CD}"/>
              </a:ext>
            </a:extLst>
          </p:cNvPr>
          <p:cNvSpPr/>
          <p:nvPr/>
        </p:nvSpPr>
        <p:spPr>
          <a:xfrm rot="16200000">
            <a:off x="3282455" y="4396248"/>
            <a:ext cx="237765" cy="520182"/>
          </a:xfrm>
          <a:prstGeom prst="rect">
            <a:avLst/>
          </a:prstGeom>
          <a:solidFill>
            <a:srgbClr val="3D59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C6D356F6-47DB-C64A-2A34-4127201934F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143218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E8582-1675-7266-5A55-7E78FC9B5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o deitado na cama&#10;&#10;O conteúdo gerado por IA pode estar incorreto.">
            <a:extLst>
              <a:ext uri="{FF2B5EF4-FFF2-40B4-BE49-F238E27FC236}">
                <a16:creationId xmlns:a16="http://schemas.microsoft.com/office/drawing/2014/main" id="{AD13C55D-5EB4-88D5-2B8B-8B2862B81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FE8D236A-A3F7-E981-2E28-3AB85F96180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5E211085-4A85-4464-448C-5F518739F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885236"/>
            <a:ext cx="5415280" cy="410022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es-ES" dirty="0">
                <a:solidFill>
                  <a:schemeClr val="bg1"/>
                </a:solidFill>
                <a:latin typeface="Abrade Med"/>
              </a:rPr>
              <a:t>Además, la falta de sueño 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es-ES" dirty="0">
                <a:solidFill>
                  <a:schemeClr val="bg1"/>
                </a:solidFill>
              </a:rPr>
              <a:t>causada por la luz de la pantalla, 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es-ES" dirty="0">
                <a:solidFill>
                  <a:schemeClr val="bg1"/>
                </a:solidFill>
                <a:latin typeface="Abrade Med"/>
              </a:rPr>
              <a:t> perjudica la producción de melatonina (hormona del sueño). Esto favorece los trastornos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es-ES" dirty="0">
                <a:solidFill>
                  <a:schemeClr val="bg1"/>
                </a:solidFill>
              </a:rPr>
              <a:t>de ansiedad, depresión y obesidad.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9C0F733-717A-0817-C687-3DC5F89E58F2}"/>
              </a:ext>
            </a:extLst>
          </p:cNvPr>
          <p:cNvSpPr/>
          <p:nvPr/>
        </p:nvSpPr>
        <p:spPr>
          <a:xfrm>
            <a:off x="5840707" y="570684"/>
            <a:ext cx="45719" cy="250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F872577-543A-4BA6-631C-ECD33CB70DC5}"/>
              </a:ext>
            </a:extLst>
          </p:cNvPr>
          <p:cNvSpPr/>
          <p:nvPr/>
        </p:nvSpPr>
        <p:spPr>
          <a:xfrm rot="10800000">
            <a:off x="5748402" y="885237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FCD8C33-16D0-E66C-45CD-F0C99967EE29}"/>
              </a:ext>
            </a:extLst>
          </p:cNvPr>
          <p:cNvSpPr/>
          <p:nvPr/>
        </p:nvSpPr>
        <p:spPr>
          <a:xfrm rot="5400000" flipH="1">
            <a:off x="10063198" y="2264815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82D27B7-BDD9-326A-51BC-29EDE42868E5}"/>
              </a:ext>
            </a:extLst>
          </p:cNvPr>
          <p:cNvSpPr/>
          <p:nvPr/>
        </p:nvSpPr>
        <p:spPr>
          <a:xfrm rot="16200000">
            <a:off x="8591874" y="4343100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63975875-611D-1F67-FE75-933E9F5CBC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24381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454510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27577-902C-6069-FECE-30154E566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na frente de um palco segurando um microfone&#10;&#10;O conteúdo gerado por IA pode estar incorreto.">
            <a:extLst>
              <a:ext uri="{FF2B5EF4-FFF2-40B4-BE49-F238E27FC236}">
                <a16:creationId xmlns:a16="http://schemas.microsoft.com/office/drawing/2014/main" id="{9AB0392F-1152-3E0A-0C08-E8825C71D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7817DA8E-7AAF-9065-403F-6B5C832BB28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E8DECE00-85B4-A5CC-35B9-D7B4177A29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4720" y="1127760"/>
            <a:ext cx="5699760" cy="421033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30000"/>
              </a:lnSpc>
            </a:pPr>
            <a:r>
              <a:rPr lang="es-ES" sz="4000" dirty="0">
                <a:latin typeface="Abrade Med"/>
              </a:rPr>
              <a:t>Los niños nunca deberían exponerse a pantallas antes de</a:t>
            </a:r>
            <a:endParaRPr lang="pt-BR" sz="4000" dirty="0">
              <a:latin typeface="Abrade Med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23E65EB-CEEA-F79C-0ECB-0DE03A2A5ABB}"/>
              </a:ext>
            </a:extLst>
          </p:cNvPr>
          <p:cNvSpPr txBox="1"/>
          <p:nvPr/>
        </p:nvSpPr>
        <p:spPr>
          <a:xfrm>
            <a:off x="1563985" y="3524919"/>
            <a:ext cx="453201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los</a:t>
            </a:r>
            <a:r>
              <a:rPr lang="pt-BR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6 </a:t>
            </a:r>
            <a:r>
              <a:rPr lang="pt-BR" sz="8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años</a:t>
            </a:r>
            <a:r>
              <a:rPr lang="pt-BR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.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AF74D4A7-C87E-3FAD-7EF4-9BFAF3EBB204}"/>
              </a:ext>
            </a:extLst>
          </p:cNvPr>
          <p:cNvSpPr/>
          <p:nvPr/>
        </p:nvSpPr>
        <p:spPr>
          <a:xfrm>
            <a:off x="11456056" y="1250478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43A4D0F-1876-4714-14E1-74B2EAD2BF5F}"/>
              </a:ext>
            </a:extLst>
          </p:cNvPr>
          <p:cNvSpPr/>
          <p:nvPr/>
        </p:nvSpPr>
        <p:spPr>
          <a:xfrm rot="10800000">
            <a:off x="11349665" y="1701315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4F4A095-6D81-CCFC-1420-8024195CE132}"/>
              </a:ext>
            </a:extLst>
          </p:cNvPr>
          <p:cNvSpPr/>
          <p:nvPr/>
        </p:nvSpPr>
        <p:spPr>
          <a:xfrm rot="5400000" flipH="1">
            <a:off x="4822604" y="2695424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4FB0AB4-CC61-32A4-B986-F73820910E24}"/>
              </a:ext>
            </a:extLst>
          </p:cNvPr>
          <p:cNvSpPr/>
          <p:nvPr/>
        </p:nvSpPr>
        <p:spPr>
          <a:xfrm rot="16200000">
            <a:off x="3243127" y="4819427"/>
            <a:ext cx="237765" cy="520182"/>
          </a:xfrm>
          <a:prstGeom prst="rect">
            <a:avLst/>
          </a:prstGeom>
          <a:solidFill>
            <a:srgbClr val="235A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3A445CA2-1FDD-4C62-90D6-3AE3C776DD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362110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E2851-6C52-31D0-6D06-4C3C17830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a com roupa azul&#10;&#10;O conteúdo gerado por IA pode estar incorreto.">
            <a:extLst>
              <a:ext uri="{FF2B5EF4-FFF2-40B4-BE49-F238E27FC236}">
                <a16:creationId xmlns:a16="http://schemas.microsoft.com/office/drawing/2014/main" id="{34B65CB4-77DB-60CC-A4DA-5940D0568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AA8047C5-A8B0-FC3E-7E69-54C6EFBDD44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8861FFE1-C269-C30E-F019-AF485E0F6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07165" y="1092913"/>
            <a:ext cx="7883490" cy="449481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40000"/>
              </a:lnSpc>
            </a:pPr>
            <a:r>
              <a:rPr lang="es-ES" sz="3000" dirty="0">
                <a:latin typeface="Abrade Med"/>
              </a:rPr>
              <a:t>De acuerdo con las investigaciones, los daños y los síntomas ya comienzan a aparecer en los niños después de 30 minutos de exposición. Con esto podemos imaginar el tamaño del impacto.</a:t>
            </a:r>
            <a:endParaRPr lang="pt-BR" sz="3000" dirty="0">
              <a:latin typeface="Abrade Med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C826681B-242B-70D6-B468-E39505463B35}"/>
              </a:ext>
            </a:extLst>
          </p:cNvPr>
          <p:cNvSpPr/>
          <p:nvPr/>
        </p:nvSpPr>
        <p:spPr>
          <a:xfrm>
            <a:off x="634911" y="693547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4592E92C-347D-DC5A-F744-11E4D6921DBA}"/>
              </a:ext>
            </a:extLst>
          </p:cNvPr>
          <p:cNvSpPr/>
          <p:nvPr/>
        </p:nvSpPr>
        <p:spPr>
          <a:xfrm rot="10800000">
            <a:off x="528520" y="1269028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D6F066D-D1E1-16B9-4D63-EF8FDE53DDE7}"/>
              </a:ext>
            </a:extLst>
          </p:cNvPr>
          <p:cNvSpPr/>
          <p:nvPr/>
        </p:nvSpPr>
        <p:spPr>
          <a:xfrm rot="5400000" flipH="1">
            <a:off x="6238449" y="2436847"/>
            <a:ext cx="45719" cy="47224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93D988A-575F-9252-98E4-F1581AAD2E83}"/>
              </a:ext>
            </a:extLst>
          </p:cNvPr>
          <p:cNvSpPr/>
          <p:nvPr/>
        </p:nvSpPr>
        <p:spPr>
          <a:xfrm rot="16200000">
            <a:off x="7274352" y="4515131"/>
            <a:ext cx="237765" cy="520182"/>
          </a:xfrm>
          <a:prstGeom prst="rect">
            <a:avLst/>
          </a:prstGeom>
          <a:solidFill>
            <a:srgbClr val="3D59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EA8489E1-E5BF-26DA-1AC4-3780A98F5C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54595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4979F-F1B7-0569-9106-E845C2000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com os braços para cima&#10;&#10;O conteúdo gerado por IA pode estar incorreto.">
            <a:extLst>
              <a:ext uri="{FF2B5EF4-FFF2-40B4-BE49-F238E27FC236}">
                <a16:creationId xmlns:a16="http://schemas.microsoft.com/office/drawing/2014/main" id="{081983B8-F86F-04D4-2E90-45384C47B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m 8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7929AEF-4235-3574-E247-B0EB7EA52B3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D1E03880-4325-86B0-7D96-52D2D1A82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53084" y="2335472"/>
            <a:ext cx="6249284" cy="302112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s-ES" sz="4000" dirty="0">
                <a:latin typeface="Abrade Med"/>
              </a:rPr>
              <a:t>para minimizar los efectos nocivos de las pantallas? </a:t>
            </a:r>
            <a:endParaRPr lang="pt-BR" sz="4000" dirty="0">
              <a:latin typeface="Abrade Med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8ECA553-53A3-5830-8446-AC4DA5410B7D}"/>
              </a:ext>
            </a:extLst>
          </p:cNvPr>
          <p:cNvSpPr txBox="1"/>
          <p:nvPr/>
        </p:nvSpPr>
        <p:spPr>
          <a:xfrm>
            <a:off x="6270962" y="88916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dirty="0">
                <a:latin typeface="Abrade Med" panose="00000500000000000000" pitchFamily="2" charset="0"/>
              </a:rPr>
              <a:t>Ante esta </a:t>
            </a:r>
            <a:r>
              <a:rPr lang="pt-BR" sz="4000" dirty="0" err="1">
                <a:latin typeface="Abrade Med" panose="00000500000000000000" pitchFamily="2" charset="0"/>
              </a:rPr>
              <a:t>realidad</a:t>
            </a:r>
            <a:r>
              <a:rPr lang="pt-BR" sz="4000" dirty="0">
                <a:latin typeface="Abrade Med" panose="00000500000000000000" pitchFamily="2" charset="0"/>
              </a:rPr>
              <a:t>,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DBB0C2A-13FE-0889-4A91-3E0E0134F360}"/>
              </a:ext>
            </a:extLst>
          </p:cNvPr>
          <p:cNvSpPr txBox="1"/>
          <p:nvPr/>
        </p:nvSpPr>
        <p:spPr>
          <a:xfrm>
            <a:off x="5198769" y="1497550"/>
            <a:ext cx="72523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¿qué se puede hacer</a:t>
            </a:r>
            <a:endParaRPr lang="pt-BR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CABE05D-A8D3-88EE-88AE-8D3C50740442}"/>
              </a:ext>
            </a:extLst>
          </p:cNvPr>
          <p:cNvSpPr/>
          <p:nvPr/>
        </p:nvSpPr>
        <p:spPr>
          <a:xfrm>
            <a:off x="817553" y="-245393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E4360FC-F4F6-88AF-4EA8-09AF2B7CD8CA}"/>
              </a:ext>
            </a:extLst>
          </p:cNvPr>
          <p:cNvSpPr/>
          <p:nvPr/>
        </p:nvSpPr>
        <p:spPr>
          <a:xfrm rot="5400000" flipH="1">
            <a:off x="10001246" y="2607665"/>
            <a:ext cx="45719" cy="472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0DBB8216-71EB-B48B-FC38-1FC1DBA385D9}"/>
              </a:ext>
            </a:extLst>
          </p:cNvPr>
          <p:cNvSpPr/>
          <p:nvPr/>
        </p:nvSpPr>
        <p:spPr>
          <a:xfrm rot="16200000">
            <a:off x="834222" y="463346"/>
            <a:ext cx="237765" cy="520182"/>
          </a:xfrm>
          <a:prstGeom prst="rect">
            <a:avLst/>
          </a:prstGeom>
          <a:solidFill>
            <a:srgbClr val="3D59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744B9E-FDB3-19E8-2E11-607A1F0E8F73}"/>
              </a:ext>
            </a:extLst>
          </p:cNvPr>
          <p:cNvSpPr/>
          <p:nvPr/>
        </p:nvSpPr>
        <p:spPr>
          <a:xfrm rot="10800000">
            <a:off x="10262512" y="4456983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AC693EF6-7AD8-E435-DF0B-DF94564251B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02917" y="6158705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58396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C0B2F-C5CD-361B-2A09-ECAB745AD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Mulher com roupa azul&#10;&#10;O conteúdo gerado por IA pode estar incorreto.">
            <a:extLst>
              <a:ext uri="{FF2B5EF4-FFF2-40B4-BE49-F238E27FC236}">
                <a16:creationId xmlns:a16="http://schemas.microsoft.com/office/drawing/2014/main" id="{FF241B89-1440-B474-7B45-BF435E130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m 12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6E48C063-3D6B-4C94-5128-D5340219142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955BD9E4-DB1B-BCB6-CC73-F5E823F805DD}"/>
              </a:ext>
            </a:extLst>
          </p:cNvPr>
          <p:cNvGrpSpPr/>
          <p:nvPr/>
        </p:nvGrpSpPr>
        <p:grpSpPr>
          <a:xfrm>
            <a:off x="5093765" y="859996"/>
            <a:ext cx="7733071" cy="4904582"/>
            <a:chOff x="5073445" y="717755"/>
            <a:chExt cx="7733071" cy="5520813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D99D3257-1F1E-222D-D3D2-E8150A1E9774}"/>
                </a:ext>
              </a:extLst>
            </p:cNvPr>
            <p:cNvSpPr/>
            <p:nvPr/>
          </p:nvSpPr>
          <p:spPr>
            <a:xfrm>
              <a:off x="5225845" y="870155"/>
              <a:ext cx="7580671" cy="5368413"/>
            </a:xfrm>
            <a:prstGeom prst="rect">
              <a:avLst/>
            </a:prstGeom>
            <a:solidFill>
              <a:srgbClr val="3D59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EECCE0DF-5E6A-B498-5EDB-963A83787699}"/>
                </a:ext>
              </a:extLst>
            </p:cNvPr>
            <p:cNvSpPr/>
            <p:nvPr/>
          </p:nvSpPr>
          <p:spPr>
            <a:xfrm>
              <a:off x="5073445" y="717755"/>
              <a:ext cx="7580671" cy="5368413"/>
            </a:xfrm>
            <a:prstGeom prst="rect">
              <a:avLst/>
            </a:prstGeom>
            <a:solidFill>
              <a:srgbClr val="4A6D7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8973B0C0-0793-D5F6-5B58-7F0559884EF6}"/>
                </a:ext>
              </a:extLst>
            </p:cNvPr>
            <p:cNvSpPr/>
            <p:nvPr/>
          </p:nvSpPr>
          <p:spPr>
            <a:xfrm>
              <a:off x="5459363" y="2607843"/>
              <a:ext cx="1238864" cy="1461264"/>
            </a:xfrm>
            <a:prstGeom prst="rect">
              <a:avLst/>
            </a:prstGeom>
            <a:solidFill>
              <a:srgbClr val="43A9A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5832DC3D-9237-A03C-8228-A8C02B2D4BCD}"/>
              </a:ext>
            </a:extLst>
          </p:cNvPr>
          <p:cNvSpPr txBox="1"/>
          <p:nvPr/>
        </p:nvSpPr>
        <p:spPr>
          <a:xfrm>
            <a:off x="5808407" y="2583489"/>
            <a:ext cx="8578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E858921-A2F6-BD13-302C-83F17D22F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18672" y="1567371"/>
            <a:ext cx="4984955" cy="4332596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Evalúa el uso de tu teléfono</a:t>
            </a: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inteligente. La terapeuta Cris</a:t>
            </a: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Rowan advierte que los niños</a:t>
            </a: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solidFill>
                  <a:schemeClr val="bg1"/>
                </a:solidFill>
              </a:rPr>
              <a:t>adictos a estos dispositivos, en general, provienen de familias disfuncionales.</a:t>
            </a:r>
            <a:endParaRPr lang="pt-BR" sz="28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5D70FB95-A13F-6CA1-2026-FBE542F2A714}"/>
              </a:ext>
            </a:extLst>
          </p:cNvPr>
          <p:cNvSpPr/>
          <p:nvPr/>
        </p:nvSpPr>
        <p:spPr>
          <a:xfrm>
            <a:off x="11574043" y="411029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99C7488-1DEC-1340-F86F-56C6A3BFD6BD}"/>
              </a:ext>
            </a:extLst>
          </p:cNvPr>
          <p:cNvSpPr/>
          <p:nvPr/>
        </p:nvSpPr>
        <p:spPr>
          <a:xfrm rot="10800000">
            <a:off x="11444793" y="4110297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06CFAFC-96A7-E547-5A4F-730DF3650874}"/>
              </a:ext>
            </a:extLst>
          </p:cNvPr>
          <p:cNvSpPr/>
          <p:nvPr/>
        </p:nvSpPr>
        <p:spPr>
          <a:xfrm rot="5400000" flipH="1">
            <a:off x="5223305" y="385949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8BD88DAB-EC9B-B7E2-F39B-63535F739B66}"/>
              </a:ext>
            </a:extLst>
          </p:cNvPr>
          <p:cNvSpPr/>
          <p:nvPr/>
        </p:nvSpPr>
        <p:spPr>
          <a:xfrm rot="16200000">
            <a:off x="6547390" y="5960644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Texto&#10;&#10;O conteúdo gerado por IA pode estar incorreto.">
            <a:extLst>
              <a:ext uri="{FF2B5EF4-FFF2-40B4-BE49-F238E27FC236}">
                <a16:creationId xmlns:a16="http://schemas.microsoft.com/office/drawing/2014/main" id="{2275A0BE-57D9-3CE0-4E56-063043A194D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47424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F0EEE-F4F3-E527-233A-306EF7FDC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Homem fazendo gesto com a mão no ar&#10;&#10;O conteúdo gerado por IA pode estar incorreto.">
            <a:extLst>
              <a:ext uri="{FF2B5EF4-FFF2-40B4-BE49-F238E27FC236}">
                <a16:creationId xmlns:a16="http://schemas.microsoft.com/office/drawing/2014/main" id="{014A3662-3EF9-1636-90B6-BA8A43198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CB8B1E34-E527-2382-925A-22E460ACDB4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52" y="0"/>
            <a:ext cx="12206751" cy="6858000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169E3F01-8CB4-B792-650B-B81455670BA8}"/>
              </a:ext>
            </a:extLst>
          </p:cNvPr>
          <p:cNvGrpSpPr/>
          <p:nvPr/>
        </p:nvGrpSpPr>
        <p:grpSpPr>
          <a:xfrm>
            <a:off x="5796118" y="1367995"/>
            <a:ext cx="6710516" cy="3340509"/>
            <a:chOff x="5073445" y="717755"/>
            <a:chExt cx="7733071" cy="5520813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62B64D41-A85F-F381-983E-74DAF8C8EAD3}"/>
                </a:ext>
              </a:extLst>
            </p:cNvPr>
            <p:cNvSpPr/>
            <p:nvPr/>
          </p:nvSpPr>
          <p:spPr>
            <a:xfrm>
              <a:off x="5225845" y="870155"/>
              <a:ext cx="7580671" cy="5368413"/>
            </a:xfrm>
            <a:prstGeom prst="rect">
              <a:avLst/>
            </a:prstGeom>
            <a:solidFill>
              <a:srgbClr val="3D59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41E79DA6-0AB9-B71C-3949-19003A6CA9E4}"/>
                </a:ext>
              </a:extLst>
            </p:cNvPr>
            <p:cNvSpPr/>
            <p:nvPr/>
          </p:nvSpPr>
          <p:spPr>
            <a:xfrm>
              <a:off x="5073445" y="717755"/>
              <a:ext cx="7580671" cy="5368413"/>
            </a:xfrm>
            <a:prstGeom prst="rect">
              <a:avLst/>
            </a:prstGeom>
            <a:solidFill>
              <a:srgbClr val="4A6D7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23FEDD09-C61D-2A4D-C124-6BC24A46D458}"/>
                </a:ext>
              </a:extLst>
            </p:cNvPr>
            <p:cNvSpPr/>
            <p:nvPr/>
          </p:nvSpPr>
          <p:spPr>
            <a:xfrm>
              <a:off x="5402025" y="2178055"/>
              <a:ext cx="1502012" cy="2128936"/>
            </a:xfrm>
            <a:prstGeom prst="rect">
              <a:avLst/>
            </a:prstGeom>
            <a:solidFill>
              <a:srgbClr val="43A9A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C00E5A88-70EF-E3B3-98B8-FBD427E03B0A}"/>
              </a:ext>
            </a:extLst>
          </p:cNvPr>
          <p:cNvSpPr txBox="1"/>
          <p:nvPr/>
        </p:nvSpPr>
        <p:spPr>
          <a:xfrm>
            <a:off x="6395883" y="2305456"/>
            <a:ext cx="8578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3E18220-774F-CD13-D99E-04A0684FC4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44511" y="1762072"/>
            <a:ext cx="4935794" cy="3340509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pt-BR" sz="3800" dirty="0" err="1">
                <a:solidFill>
                  <a:schemeClr val="bg1"/>
                </a:solidFill>
              </a:rPr>
              <a:t>Asegúrate</a:t>
            </a:r>
            <a:r>
              <a:rPr lang="pt-BR" sz="3800" dirty="0">
                <a:solidFill>
                  <a:schemeClr val="bg1"/>
                </a:solidFill>
              </a:rPr>
              <a:t> de </a:t>
            </a: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pt-BR" sz="3800" dirty="0">
                <a:solidFill>
                  <a:schemeClr val="bg1"/>
                </a:solidFill>
              </a:rPr>
              <a:t>que tu </a:t>
            </a:r>
            <a:r>
              <a:rPr lang="pt-BR" sz="3800" dirty="0" err="1">
                <a:solidFill>
                  <a:schemeClr val="bg1"/>
                </a:solidFill>
              </a:rPr>
              <a:t>hijo</a:t>
            </a:r>
            <a:r>
              <a:rPr lang="pt-BR" sz="3800" dirty="0">
                <a:solidFill>
                  <a:schemeClr val="bg1"/>
                </a:solidFill>
              </a:rPr>
              <a:t> </a:t>
            </a:r>
            <a:r>
              <a:rPr lang="pt-BR" sz="3800" dirty="0" err="1">
                <a:solidFill>
                  <a:schemeClr val="bg1"/>
                </a:solidFill>
              </a:rPr>
              <a:t>realice</a:t>
            </a:r>
            <a:r>
              <a:rPr lang="pt-BR" sz="3800" dirty="0">
                <a:solidFill>
                  <a:schemeClr val="bg1"/>
                </a:solidFill>
              </a:rPr>
              <a:t> </a:t>
            </a:r>
            <a:r>
              <a:rPr lang="pt-BR" sz="3800" dirty="0" err="1">
                <a:solidFill>
                  <a:schemeClr val="bg1"/>
                </a:solidFill>
              </a:rPr>
              <a:t>actividades</a:t>
            </a:r>
            <a:r>
              <a:rPr lang="pt-BR" sz="3800" dirty="0">
                <a:solidFill>
                  <a:schemeClr val="bg1"/>
                </a:solidFill>
              </a:rPr>
              <a:t> físicas.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92FF6A0-9BE3-B4DF-C1BD-8EDF2EC132F1}"/>
              </a:ext>
            </a:extLst>
          </p:cNvPr>
          <p:cNvSpPr/>
          <p:nvPr/>
        </p:nvSpPr>
        <p:spPr>
          <a:xfrm>
            <a:off x="11574043" y="411029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D9D3BB9-5985-65ED-1D46-8CC2A4ED848C}"/>
              </a:ext>
            </a:extLst>
          </p:cNvPr>
          <p:cNvSpPr/>
          <p:nvPr/>
        </p:nvSpPr>
        <p:spPr>
          <a:xfrm rot="10800000">
            <a:off x="11444793" y="4110297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2FB1906D-299D-D314-09D1-BA47BB1E9C31}"/>
              </a:ext>
            </a:extLst>
          </p:cNvPr>
          <p:cNvSpPr/>
          <p:nvPr/>
        </p:nvSpPr>
        <p:spPr>
          <a:xfrm rot="5400000" flipH="1">
            <a:off x="5223305" y="3859499"/>
            <a:ext cx="45719" cy="4722471"/>
          </a:xfrm>
          <a:prstGeom prst="rect">
            <a:avLst/>
          </a:prstGeom>
          <a:solidFill>
            <a:srgbClr val="3D59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0BCF2144-3EF2-4D8F-2AEF-3C0C2C30AA64}"/>
              </a:ext>
            </a:extLst>
          </p:cNvPr>
          <p:cNvSpPr/>
          <p:nvPr/>
        </p:nvSpPr>
        <p:spPr>
          <a:xfrm rot="16200000">
            <a:off x="6547390" y="5960644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Texto&#10;&#10;O conteúdo gerado por IA pode estar incorreto.">
            <a:extLst>
              <a:ext uri="{FF2B5EF4-FFF2-40B4-BE49-F238E27FC236}">
                <a16:creationId xmlns:a16="http://schemas.microsoft.com/office/drawing/2014/main" id="{3FE53888-FADA-4F66-4D8E-BD36A7597C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34622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9573809E-712C-8C5A-8F8A-C892B92E138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m 3" descr="Tela de computador com imagem de homem&#10;&#10;O conteúdo gerado por IA pode estar incorreto.">
            <a:extLst>
              <a:ext uri="{FF2B5EF4-FFF2-40B4-BE49-F238E27FC236}">
                <a16:creationId xmlns:a16="http://schemas.microsoft.com/office/drawing/2014/main" id="{095EB37F-756B-5284-BCE6-2095B8ED6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E95F22B2-42A3-2466-B039-919E578182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3265" y="1699806"/>
            <a:ext cx="6735096" cy="1729193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s-ES" sz="13000" dirty="0">
                <a:solidFill>
                  <a:schemeClr val="bg1"/>
                </a:solidFill>
                <a:latin typeface="Bebas Neue" panose="020B0606020202050201" pitchFamily="34" charset="0"/>
              </a:rPr>
              <a:t>EL </a:t>
            </a:r>
            <a:r>
              <a:rPr lang="es-ES" sz="13000" b="1" dirty="0">
                <a:solidFill>
                  <a:schemeClr val="bg1"/>
                </a:solidFill>
                <a:latin typeface="Bebas Neue" panose="020B0606020202050201" pitchFamily="34" charset="0"/>
              </a:rPr>
              <a:t>IMPACTO</a:t>
            </a:r>
            <a:endParaRPr lang="pt-BR" sz="13000" b="1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9C710A3-AC39-9F74-61E2-94DCABBD9218}"/>
              </a:ext>
            </a:extLst>
          </p:cNvPr>
          <p:cNvSpPr txBox="1"/>
          <p:nvPr/>
        </p:nvSpPr>
        <p:spPr>
          <a:xfrm>
            <a:off x="1173265" y="2873958"/>
            <a:ext cx="83770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8000" dirty="0">
                <a:solidFill>
                  <a:schemeClr val="bg1"/>
                </a:solidFill>
                <a:latin typeface="Bebas Neue" panose="020B0606020202050201" pitchFamily="34" charset="0"/>
              </a:rPr>
              <a:t>DE LAS PANTALLAS</a:t>
            </a:r>
            <a:endParaRPr lang="pt-BR" sz="8000" b="1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AB2C9D5-978B-3DD9-9C7C-EE7FF6978967}"/>
              </a:ext>
            </a:extLst>
          </p:cNvPr>
          <p:cNvSpPr txBox="1"/>
          <p:nvPr/>
        </p:nvSpPr>
        <p:spPr>
          <a:xfrm>
            <a:off x="1173265" y="4025399"/>
            <a:ext cx="55618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000" b="1" i="1" dirty="0">
                <a:solidFill>
                  <a:schemeClr val="bg1"/>
                </a:solidFill>
              </a:rPr>
              <a:t>Cómo el uso excesivo de dispositivos electrónicos está afectando el desarrollo de las nuevas generaciones</a:t>
            </a:r>
            <a:endParaRPr lang="pt-BR" sz="2000" b="1" i="1" dirty="0">
              <a:solidFill>
                <a:schemeClr val="bg1"/>
              </a:solidFill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AFA2EBA-F279-005C-50D9-F8BB13A7D5FB}"/>
              </a:ext>
            </a:extLst>
          </p:cNvPr>
          <p:cNvSpPr/>
          <p:nvPr/>
        </p:nvSpPr>
        <p:spPr>
          <a:xfrm>
            <a:off x="934429" y="0"/>
            <a:ext cx="45719" cy="25957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32AE9CB-73E2-9E51-1341-7A4122437534}"/>
              </a:ext>
            </a:extLst>
          </p:cNvPr>
          <p:cNvSpPr/>
          <p:nvPr/>
        </p:nvSpPr>
        <p:spPr>
          <a:xfrm rot="10800000">
            <a:off x="828038" y="1922490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B0823DFA-1DE5-9FE0-CE5F-803FDCFEC46B}"/>
              </a:ext>
            </a:extLst>
          </p:cNvPr>
          <p:cNvSpPr/>
          <p:nvPr/>
        </p:nvSpPr>
        <p:spPr>
          <a:xfrm rot="5400000" flipH="1">
            <a:off x="5776333" y="3118176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C7F78DF-01A7-40F6-C533-49BD43D03404}"/>
              </a:ext>
            </a:extLst>
          </p:cNvPr>
          <p:cNvSpPr/>
          <p:nvPr/>
        </p:nvSpPr>
        <p:spPr>
          <a:xfrm rot="16200000">
            <a:off x="7142241" y="5223027"/>
            <a:ext cx="237765" cy="520182"/>
          </a:xfrm>
          <a:prstGeom prst="rect">
            <a:avLst/>
          </a:prstGeom>
          <a:solidFill>
            <a:srgbClr val="72C6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03CFDB44-CF49-51E8-AAAE-F570DABCD3B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B03F9330-7B4B-A0BB-5EFB-E49DCD4D752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078917" y="6146182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86804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8DD63F-5442-72C8-65F8-267F93C29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Mulher com a mão&#10;&#10;O conteúdo gerado por IA pode estar incorreto.">
            <a:extLst>
              <a:ext uri="{FF2B5EF4-FFF2-40B4-BE49-F238E27FC236}">
                <a16:creationId xmlns:a16="http://schemas.microsoft.com/office/drawing/2014/main" id="{14DC7816-499A-14C0-A672-19440E89C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m 13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FE58B558-6FB0-148C-F020-AF2EE84BD1F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51" y="0"/>
            <a:ext cx="12192000" cy="6858000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A224D5AF-0BF0-8E33-1A79-FB1253BF5F3E}"/>
              </a:ext>
            </a:extLst>
          </p:cNvPr>
          <p:cNvGrpSpPr/>
          <p:nvPr/>
        </p:nvGrpSpPr>
        <p:grpSpPr>
          <a:xfrm>
            <a:off x="4775200" y="1051669"/>
            <a:ext cx="7525119" cy="3025604"/>
            <a:chOff x="5073445" y="717755"/>
            <a:chExt cx="7733071" cy="5520813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21426FE9-5283-A719-F934-30C7F4F9C314}"/>
                </a:ext>
              </a:extLst>
            </p:cNvPr>
            <p:cNvSpPr/>
            <p:nvPr/>
          </p:nvSpPr>
          <p:spPr>
            <a:xfrm>
              <a:off x="5225845" y="870155"/>
              <a:ext cx="7580671" cy="5368413"/>
            </a:xfrm>
            <a:prstGeom prst="rect">
              <a:avLst/>
            </a:prstGeom>
            <a:solidFill>
              <a:srgbClr val="3D59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916694D6-C8BD-6B82-A1D5-27CBF0974A27}"/>
                </a:ext>
              </a:extLst>
            </p:cNvPr>
            <p:cNvSpPr/>
            <p:nvPr/>
          </p:nvSpPr>
          <p:spPr>
            <a:xfrm>
              <a:off x="5073445" y="717755"/>
              <a:ext cx="7580671" cy="5368413"/>
            </a:xfrm>
            <a:prstGeom prst="rect">
              <a:avLst/>
            </a:prstGeom>
            <a:solidFill>
              <a:srgbClr val="4A6D7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82ADA86C-7AD9-2D3E-D426-7143CFBEACA1}"/>
                </a:ext>
              </a:extLst>
            </p:cNvPr>
            <p:cNvSpPr/>
            <p:nvPr/>
          </p:nvSpPr>
          <p:spPr>
            <a:xfrm>
              <a:off x="5418814" y="2076277"/>
              <a:ext cx="1330683" cy="2377123"/>
            </a:xfrm>
            <a:prstGeom prst="rect">
              <a:avLst/>
            </a:prstGeom>
            <a:solidFill>
              <a:srgbClr val="43A9A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DA95633C-CD95-F4A5-946F-4803E19BF8DA}"/>
              </a:ext>
            </a:extLst>
          </p:cNvPr>
          <p:cNvSpPr txBox="1"/>
          <p:nvPr/>
        </p:nvSpPr>
        <p:spPr>
          <a:xfrm>
            <a:off x="5431095" y="1847397"/>
            <a:ext cx="8578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1FA1FA8-636A-A98C-EF6E-AFA62FFFC3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48080" y="1438241"/>
            <a:ext cx="5810849" cy="3615812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3600" dirty="0">
                <a:solidFill>
                  <a:schemeClr val="bg1"/>
                </a:solidFill>
              </a:rPr>
              <a:t>Promueve interacciones frecuentes con la naturaleza.</a:t>
            </a:r>
            <a:endParaRPr lang="pt-BR" sz="36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D1A7E1E-FDA0-7303-D4A1-2C085A54FE62}"/>
              </a:ext>
            </a:extLst>
          </p:cNvPr>
          <p:cNvSpPr/>
          <p:nvPr/>
        </p:nvSpPr>
        <p:spPr>
          <a:xfrm>
            <a:off x="11528324" y="3402784"/>
            <a:ext cx="45719" cy="2840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93B2F0C-BA20-CC06-78E2-A90C6564AD51}"/>
              </a:ext>
            </a:extLst>
          </p:cNvPr>
          <p:cNvSpPr/>
          <p:nvPr/>
        </p:nvSpPr>
        <p:spPr>
          <a:xfrm rot="10800000">
            <a:off x="11444793" y="3025627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22714A80-D796-E4BA-5823-F3F46C306B86}"/>
              </a:ext>
            </a:extLst>
          </p:cNvPr>
          <p:cNvSpPr/>
          <p:nvPr/>
        </p:nvSpPr>
        <p:spPr>
          <a:xfrm rot="5400000" flipH="1">
            <a:off x="5223305" y="385949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B77CD0F6-1731-598B-7739-26DF891AAC52}"/>
              </a:ext>
            </a:extLst>
          </p:cNvPr>
          <p:cNvSpPr/>
          <p:nvPr/>
        </p:nvSpPr>
        <p:spPr>
          <a:xfrm rot="16200000">
            <a:off x="6547390" y="5960644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 descr="Texto&#10;&#10;O conteúdo gerado por IA pode estar incorreto.">
            <a:extLst>
              <a:ext uri="{FF2B5EF4-FFF2-40B4-BE49-F238E27FC236}">
                <a16:creationId xmlns:a16="http://schemas.microsoft.com/office/drawing/2014/main" id="{9AEC811D-8126-925D-5C45-9E655D6992D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12681"/>
      </p:ext>
    </p:extLst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B6F3D-84E0-C9D8-21CE-3A682B761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D1C58DFB-E409-3E91-E49B-78408FA8FFF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51" y="0"/>
            <a:ext cx="12192000" cy="6858000"/>
          </a:xfrm>
          <a:prstGeom prst="rect">
            <a:avLst/>
          </a:prstGeom>
        </p:spPr>
      </p:pic>
      <p:pic>
        <p:nvPicPr>
          <p:cNvPr id="9" name="Imagem 8" descr="Uma imagem contendo pessoa, segurando, jovem, menino&#10;&#10;O conteúdo gerado por IA pode estar incorreto.">
            <a:extLst>
              <a:ext uri="{FF2B5EF4-FFF2-40B4-BE49-F238E27FC236}">
                <a16:creationId xmlns:a16="http://schemas.microsoft.com/office/drawing/2014/main" id="{0A35A5DF-D837-63CB-41D5-0B1167E107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04C13D88-0011-4D3C-516E-B480075F5FAD}"/>
              </a:ext>
            </a:extLst>
          </p:cNvPr>
          <p:cNvGrpSpPr/>
          <p:nvPr/>
        </p:nvGrpSpPr>
        <p:grpSpPr>
          <a:xfrm>
            <a:off x="4951525" y="1722300"/>
            <a:ext cx="7733071" cy="3539285"/>
            <a:chOff x="5073445" y="717755"/>
            <a:chExt cx="7733071" cy="5520813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2624F72E-E563-7D86-4B27-D4AB88E4AA12}"/>
                </a:ext>
              </a:extLst>
            </p:cNvPr>
            <p:cNvSpPr/>
            <p:nvPr/>
          </p:nvSpPr>
          <p:spPr>
            <a:xfrm>
              <a:off x="5225845" y="870155"/>
              <a:ext cx="7580671" cy="5368413"/>
            </a:xfrm>
            <a:prstGeom prst="rect">
              <a:avLst/>
            </a:prstGeom>
            <a:solidFill>
              <a:srgbClr val="3D59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0129E526-3D4C-5ACE-BD60-4469912FDC54}"/>
                </a:ext>
              </a:extLst>
            </p:cNvPr>
            <p:cNvSpPr/>
            <p:nvPr/>
          </p:nvSpPr>
          <p:spPr>
            <a:xfrm>
              <a:off x="5073445" y="717755"/>
              <a:ext cx="7580671" cy="5368413"/>
            </a:xfrm>
            <a:prstGeom prst="rect">
              <a:avLst/>
            </a:prstGeom>
            <a:solidFill>
              <a:srgbClr val="4A6D7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CFC6AE4D-747D-63ED-AB9B-568352761D75}"/>
                </a:ext>
              </a:extLst>
            </p:cNvPr>
            <p:cNvSpPr/>
            <p:nvPr/>
          </p:nvSpPr>
          <p:spPr>
            <a:xfrm>
              <a:off x="5406104" y="2443802"/>
              <a:ext cx="1238864" cy="1872353"/>
            </a:xfrm>
            <a:prstGeom prst="rect">
              <a:avLst/>
            </a:prstGeom>
            <a:solidFill>
              <a:srgbClr val="43A9A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891BF49F-DD89-432D-48AC-991C23A48AFB}"/>
              </a:ext>
            </a:extLst>
          </p:cNvPr>
          <p:cNvSpPr txBox="1"/>
          <p:nvPr/>
        </p:nvSpPr>
        <p:spPr>
          <a:xfrm>
            <a:off x="5571695" y="2816070"/>
            <a:ext cx="8578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B372FC4-64C0-4995-A730-52FC4F44B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97330" y="2276833"/>
            <a:ext cx="4636155" cy="3782960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pt-BR" sz="3600" dirty="0">
                <a:solidFill>
                  <a:schemeClr val="bg1"/>
                </a:solidFill>
              </a:rPr>
              <a:t>Incentiva al </a:t>
            </a:r>
            <a:r>
              <a:rPr lang="pt-BR" sz="3600" dirty="0" err="1">
                <a:solidFill>
                  <a:schemeClr val="bg1"/>
                </a:solidFill>
              </a:rPr>
              <a:t>niño</a:t>
            </a:r>
            <a:r>
              <a:rPr lang="pt-BR" sz="3600" dirty="0">
                <a:solidFill>
                  <a:schemeClr val="bg1"/>
                </a:solidFill>
              </a:rPr>
              <a:t> a aprender a tocar </a:t>
            </a:r>
            <a:r>
              <a:rPr lang="pt-BR" sz="3600" dirty="0" err="1">
                <a:solidFill>
                  <a:schemeClr val="bg1"/>
                </a:solidFill>
              </a:rPr>
              <a:t>un</a:t>
            </a:r>
            <a:r>
              <a:rPr lang="pt-BR" sz="3600" dirty="0">
                <a:solidFill>
                  <a:schemeClr val="bg1"/>
                </a:solidFill>
              </a:rPr>
              <a:t> instrumento musical.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4D82017-987B-50E4-A3D1-A3A9F3BEA1DD}"/>
              </a:ext>
            </a:extLst>
          </p:cNvPr>
          <p:cNvSpPr/>
          <p:nvPr/>
        </p:nvSpPr>
        <p:spPr>
          <a:xfrm>
            <a:off x="11574043" y="411029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171F6AE9-3874-2F05-DD4E-5594CABC2ADF}"/>
              </a:ext>
            </a:extLst>
          </p:cNvPr>
          <p:cNvSpPr/>
          <p:nvPr/>
        </p:nvSpPr>
        <p:spPr>
          <a:xfrm rot="10800000">
            <a:off x="11444793" y="4110297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B5ABAE3-2FEF-02E4-AF03-77B6C53E0B21}"/>
              </a:ext>
            </a:extLst>
          </p:cNvPr>
          <p:cNvSpPr/>
          <p:nvPr/>
        </p:nvSpPr>
        <p:spPr>
          <a:xfrm rot="5400000" flipH="1">
            <a:off x="5223305" y="3859499"/>
            <a:ext cx="45719" cy="4722471"/>
          </a:xfrm>
          <a:prstGeom prst="rect">
            <a:avLst/>
          </a:prstGeom>
          <a:solidFill>
            <a:srgbClr val="3D59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91102422-09DD-947C-664C-254057DDC4F9}"/>
              </a:ext>
            </a:extLst>
          </p:cNvPr>
          <p:cNvSpPr/>
          <p:nvPr/>
        </p:nvSpPr>
        <p:spPr>
          <a:xfrm rot="16200000">
            <a:off x="6547390" y="5960644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Texto&#10;&#10;O conteúdo gerado por IA pode estar incorreto.">
            <a:extLst>
              <a:ext uri="{FF2B5EF4-FFF2-40B4-BE49-F238E27FC236}">
                <a16:creationId xmlns:a16="http://schemas.microsoft.com/office/drawing/2014/main" id="{558158DD-232E-A041-ACDE-A44FEECFD5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36" t="5315" r="23051" b="73477"/>
          <a:stretch/>
        </p:blipFill>
        <p:spPr>
          <a:xfrm>
            <a:off x="357994" y="304158"/>
            <a:ext cx="924233" cy="346122"/>
          </a:xfrm>
          <a:prstGeom prst="rect">
            <a:avLst/>
          </a:prstGeom>
        </p:spPr>
      </p:pic>
      <p:pic>
        <p:nvPicPr>
          <p:cNvPr id="15" name="Imagem 14" descr="Texto&#10;&#10;O conteúdo gerado por IA pode estar incorreto.">
            <a:extLst>
              <a:ext uri="{FF2B5EF4-FFF2-40B4-BE49-F238E27FC236}">
                <a16:creationId xmlns:a16="http://schemas.microsoft.com/office/drawing/2014/main" id="{DE4814BA-17BE-96D9-0DBF-33951FE2550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30707"/>
      </p:ext>
    </p:extLst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D3B71-F1EA-8688-7D45-9066AB1B2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Homem em pé na areia da praia&#10;&#10;O conteúdo gerado por IA pode estar incorreto.">
            <a:extLst>
              <a:ext uri="{FF2B5EF4-FFF2-40B4-BE49-F238E27FC236}">
                <a16:creationId xmlns:a16="http://schemas.microsoft.com/office/drawing/2014/main" id="{ED1AA5DF-014E-6DF6-DE37-D881C0CD4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4E27289-929B-7552-442A-87238DD383F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1F25D1AA-9C7A-E8D5-628B-DD0E356F25A8}"/>
              </a:ext>
            </a:extLst>
          </p:cNvPr>
          <p:cNvGrpSpPr/>
          <p:nvPr/>
        </p:nvGrpSpPr>
        <p:grpSpPr>
          <a:xfrm>
            <a:off x="5185205" y="1494995"/>
            <a:ext cx="7733071" cy="3285285"/>
            <a:chOff x="5073445" y="717755"/>
            <a:chExt cx="7733071" cy="5520813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60698E37-C520-3DC0-DCA7-E4ECF54F910B}"/>
                </a:ext>
              </a:extLst>
            </p:cNvPr>
            <p:cNvSpPr/>
            <p:nvPr/>
          </p:nvSpPr>
          <p:spPr>
            <a:xfrm>
              <a:off x="5225845" y="870155"/>
              <a:ext cx="7580671" cy="5368413"/>
            </a:xfrm>
            <a:prstGeom prst="rect">
              <a:avLst/>
            </a:prstGeom>
            <a:solidFill>
              <a:srgbClr val="3D59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41791248-DC10-A22C-A270-4213342FEE16}"/>
                </a:ext>
              </a:extLst>
            </p:cNvPr>
            <p:cNvSpPr/>
            <p:nvPr/>
          </p:nvSpPr>
          <p:spPr>
            <a:xfrm>
              <a:off x="5073445" y="717755"/>
              <a:ext cx="7580671" cy="5368413"/>
            </a:xfrm>
            <a:prstGeom prst="rect">
              <a:avLst/>
            </a:prstGeom>
            <a:solidFill>
              <a:srgbClr val="4A6D7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C3EDD7B4-7D21-E480-11C2-1D9175AA336C}"/>
                </a:ext>
              </a:extLst>
            </p:cNvPr>
            <p:cNvSpPr/>
            <p:nvPr/>
          </p:nvSpPr>
          <p:spPr>
            <a:xfrm>
              <a:off x="5364807" y="2387045"/>
              <a:ext cx="1238864" cy="2069715"/>
            </a:xfrm>
            <a:prstGeom prst="rect">
              <a:avLst/>
            </a:prstGeom>
            <a:solidFill>
              <a:srgbClr val="43A9A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3F1E4E70-83CD-65B3-E8FA-72EB63368B31}"/>
              </a:ext>
            </a:extLst>
          </p:cNvPr>
          <p:cNvSpPr txBox="1"/>
          <p:nvPr/>
        </p:nvSpPr>
        <p:spPr>
          <a:xfrm>
            <a:off x="5791772" y="2492128"/>
            <a:ext cx="8578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E8DB1A-D614-6942-C0CF-9549E84F7F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26364" y="2057679"/>
            <a:ext cx="5013140" cy="35469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600" dirty="0">
                <a:solidFill>
                  <a:schemeClr val="bg1"/>
                </a:solidFill>
                <a:latin typeface="Abrade Med"/>
              </a:rPr>
              <a:t>Programa actividades en familia sin el celular.</a:t>
            </a:r>
            <a:endParaRPr lang="pt-BR" sz="3600" dirty="0">
              <a:solidFill>
                <a:schemeClr val="bg1"/>
              </a:solidFill>
              <a:latin typeface="Abrade Med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6C5D80A-97FE-7839-E30D-BAC1BDADC1BF}"/>
              </a:ext>
            </a:extLst>
          </p:cNvPr>
          <p:cNvSpPr/>
          <p:nvPr/>
        </p:nvSpPr>
        <p:spPr>
          <a:xfrm>
            <a:off x="11574043" y="411029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1C5BCB9-2C45-DDA3-F188-96EED15C6A63}"/>
              </a:ext>
            </a:extLst>
          </p:cNvPr>
          <p:cNvSpPr/>
          <p:nvPr/>
        </p:nvSpPr>
        <p:spPr>
          <a:xfrm rot="10800000">
            <a:off x="11444793" y="4110297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0239E268-E562-AF4D-5B81-3A488A40253D}"/>
              </a:ext>
            </a:extLst>
          </p:cNvPr>
          <p:cNvSpPr/>
          <p:nvPr/>
        </p:nvSpPr>
        <p:spPr>
          <a:xfrm rot="5400000" flipH="1">
            <a:off x="5223305" y="385949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9EA517D-1C01-8BAD-9F2D-67C16F86C0E2}"/>
              </a:ext>
            </a:extLst>
          </p:cNvPr>
          <p:cNvSpPr/>
          <p:nvPr/>
        </p:nvSpPr>
        <p:spPr>
          <a:xfrm rot="16200000">
            <a:off x="6547390" y="5960644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Texto&#10;&#10;O conteúdo gerado por IA pode estar incorreto.">
            <a:extLst>
              <a:ext uri="{FF2B5EF4-FFF2-40B4-BE49-F238E27FC236}">
                <a16:creationId xmlns:a16="http://schemas.microsoft.com/office/drawing/2014/main" id="{1517D408-885D-F6DF-1334-720ADD2A20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73573"/>
      </p:ext>
    </p:extLst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9ADCD-122A-79B8-87A5-916FE6803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Relógio de ponteiros na mão&#10;&#10;O conteúdo gerado por IA pode estar incorreto.">
            <a:extLst>
              <a:ext uri="{FF2B5EF4-FFF2-40B4-BE49-F238E27FC236}">
                <a16:creationId xmlns:a16="http://schemas.microsoft.com/office/drawing/2014/main" id="{0F2E5A96-2DAA-43C3-82EE-9BE4B8A28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m 10" descr="Relógio de ponteiros na mão&#10;&#10;O conteúdo gerado por IA pode estar incorreto.">
            <a:extLst>
              <a:ext uri="{FF2B5EF4-FFF2-40B4-BE49-F238E27FC236}">
                <a16:creationId xmlns:a16="http://schemas.microsoft.com/office/drawing/2014/main" id="{CDB48802-73B0-8B14-4AB0-B801B7EA3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837"/>
            <a:ext cx="11957538" cy="6726115"/>
          </a:xfrm>
          <a:prstGeom prst="rect">
            <a:avLst/>
          </a:prstGeom>
        </p:spPr>
      </p:pic>
      <p:pic>
        <p:nvPicPr>
          <p:cNvPr id="12" name="Imagem 11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37AC05A7-CCD2-0164-B65B-DBEF2AA13C0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51" y="0"/>
            <a:ext cx="12192000" cy="6858000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35E160E7-8FDF-018F-1001-F9A9465DAF18}"/>
              </a:ext>
            </a:extLst>
          </p:cNvPr>
          <p:cNvGrpSpPr/>
          <p:nvPr/>
        </p:nvGrpSpPr>
        <p:grpSpPr>
          <a:xfrm>
            <a:off x="4890565" y="1557353"/>
            <a:ext cx="7733071" cy="3325925"/>
            <a:chOff x="5073445" y="717755"/>
            <a:chExt cx="7733071" cy="5520813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C94B42A0-A18B-D292-53E2-5DBF3D4DF928}"/>
                </a:ext>
              </a:extLst>
            </p:cNvPr>
            <p:cNvSpPr/>
            <p:nvPr/>
          </p:nvSpPr>
          <p:spPr>
            <a:xfrm>
              <a:off x="5225845" y="870155"/>
              <a:ext cx="7580671" cy="5368413"/>
            </a:xfrm>
            <a:prstGeom prst="rect">
              <a:avLst/>
            </a:prstGeom>
            <a:solidFill>
              <a:srgbClr val="3D59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B0AEC07B-28C5-A29D-A432-8C1BF91EE530}"/>
                </a:ext>
              </a:extLst>
            </p:cNvPr>
            <p:cNvSpPr/>
            <p:nvPr/>
          </p:nvSpPr>
          <p:spPr>
            <a:xfrm>
              <a:off x="5397665" y="2363766"/>
              <a:ext cx="1238864" cy="1992466"/>
            </a:xfrm>
            <a:prstGeom prst="rect">
              <a:avLst/>
            </a:prstGeom>
            <a:solidFill>
              <a:srgbClr val="43A9A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6082DED7-F65C-7151-43AC-1DD9DD97A4DA}"/>
                </a:ext>
              </a:extLst>
            </p:cNvPr>
            <p:cNvSpPr/>
            <p:nvPr/>
          </p:nvSpPr>
          <p:spPr>
            <a:xfrm>
              <a:off x="5073445" y="717755"/>
              <a:ext cx="7580671" cy="5368413"/>
            </a:xfrm>
            <a:prstGeom prst="rect">
              <a:avLst/>
            </a:prstGeom>
            <a:solidFill>
              <a:srgbClr val="4A6D7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</p:grpSp>
      <p:sp>
        <p:nvSpPr>
          <p:cNvPr id="8" name="Retângulo 7">
            <a:extLst>
              <a:ext uri="{FF2B5EF4-FFF2-40B4-BE49-F238E27FC236}">
                <a16:creationId xmlns:a16="http://schemas.microsoft.com/office/drawing/2014/main" id="{566BEB67-C1BB-FAF5-E88A-71AE41BEF2AB}"/>
              </a:ext>
            </a:extLst>
          </p:cNvPr>
          <p:cNvSpPr/>
          <p:nvPr/>
        </p:nvSpPr>
        <p:spPr>
          <a:xfrm>
            <a:off x="5476567" y="2488344"/>
            <a:ext cx="1238864" cy="1231631"/>
          </a:xfrm>
          <a:prstGeom prst="rect">
            <a:avLst/>
          </a:prstGeom>
          <a:solidFill>
            <a:srgbClr val="43A9A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brade Med" panose="000005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6338842-88D5-1FB3-DFE8-EC8689614471}"/>
              </a:ext>
            </a:extLst>
          </p:cNvPr>
          <p:cNvSpPr txBox="1"/>
          <p:nvPr/>
        </p:nvSpPr>
        <p:spPr>
          <a:xfrm>
            <a:off x="5767604" y="2503994"/>
            <a:ext cx="8578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01B89B-985F-6D76-DC3C-6B6E1F845D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67831" y="1930363"/>
            <a:ext cx="5023029" cy="3940276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2800" dirty="0">
                <a:solidFill>
                  <a:schemeClr val="bg1"/>
                </a:solidFill>
              </a:rPr>
              <a:t>Evita usar pantallas y no permitas que tus hijos usen dispositivos al menos una hora y media antes de dormir.</a:t>
            </a:r>
            <a:endParaRPr lang="pt-BR" sz="2800" dirty="0">
              <a:solidFill>
                <a:schemeClr val="bg1"/>
              </a:solidFill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0D8611B2-E3A1-D296-9B8D-4DD374CB5A18}"/>
              </a:ext>
            </a:extLst>
          </p:cNvPr>
          <p:cNvSpPr/>
          <p:nvPr/>
        </p:nvSpPr>
        <p:spPr>
          <a:xfrm>
            <a:off x="11456056" y="4414401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7F5C5D9-4303-1648-D608-E4035FE6BD6F}"/>
              </a:ext>
            </a:extLst>
          </p:cNvPr>
          <p:cNvSpPr/>
          <p:nvPr/>
        </p:nvSpPr>
        <p:spPr>
          <a:xfrm rot="10800000">
            <a:off x="11326806" y="4414401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B71479B2-BF26-ABD9-2771-42FFFD8F277E}"/>
              </a:ext>
            </a:extLst>
          </p:cNvPr>
          <p:cNvSpPr/>
          <p:nvPr/>
        </p:nvSpPr>
        <p:spPr>
          <a:xfrm rot="5400000" flipH="1">
            <a:off x="5223305" y="385949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6120DF29-B198-5500-971E-4F6EB560607B}"/>
              </a:ext>
            </a:extLst>
          </p:cNvPr>
          <p:cNvSpPr/>
          <p:nvPr/>
        </p:nvSpPr>
        <p:spPr>
          <a:xfrm rot="16200000">
            <a:off x="6547390" y="5960644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6" name="Imagem 15" descr="Texto&#10;&#10;O conteúdo gerado por IA pode estar incorreto.">
            <a:extLst>
              <a:ext uri="{FF2B5EF4-FFF2-40B4-BE49-F238E27FC236}">
                <a16:creationId xmlns:a16="http://schemas.microsoft.com/office/drawing/2014/main" id="{84EE209C-B6FF-109B-5B12-6E829A4530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44090"/>
      </p:ext>
    </p:extLst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7BF16-AAB9-6CD1-0711-F4F6AC1FB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Menina deitada na cama&#10;&#10;O conteúdo gerado por IA pode estar incorreto.">
            <a:extLst>
              <a:ext uri="{FF2B5EF4-FFF2-40B4-BE49-F238E27FC236}">
                <a16:creationId xmlns:a16="http://schemas.microsoft.com/office/drawing/2014/main" id="{0385BC2C-87FD-A2B1-86F0-6C4706364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1999" cy="6858000"/>
          </a:xfrm>
          <a:prstGeom prst="rect">
            <a:avLst/>
          </a:prstGeom>
        </p:spPr>
      </p:pic>
      <p:pic>
        <p:nvPicPr>
          <p:cNvPr id="10" name="Imagem 9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5530316C-0262-3D45-1C92-47085973EFD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51" y="0"/>
            <a:ext cx="12192000" cy="6858000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DFFB24BA-0BFA-BB0D-2AEC-482C3E03C3A1}"/>
              </a:ext>
            </a:extLst>
          </p:cNvPr>
          <p:cNvGrpSpPr/>
          <p:nvPr/>
        </p:nvGrpSpPr>
        <p:grpSpPr>
          <a:xfrm>
            <a:off x="5032805" y="1371600"/>
            <a:ext cx="7733071" cy="3586808"/>
            <a:chOff x="5073445" y="717755"/>
            <a:chExt cx="7733071" cy="5520813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6869BB9A-F4B2-F7D5-84F6-5FD0AD022D46}"/>
                </a:ext>
              </a:extLst>
            </p:cNvPr>
            <p:cNvSpPr/>
            <p:nvPr/>
          </p:nvSpPr>
          <p:spPr>
            <a:xfrm>
              <a:off x="5225845" y="870155"/>
              <a:ext cx="7580671" cy="5368413"/>
            </a:xfrm>
            <a:prstGeom prst="rect">
              <a:avLst/>
            </a:prstGeom>
            <a:solidFill>
              <a:srgbClr val="3D596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EA4942E8-8C57-F856-EC57-E340334FA2F4}"/>
                </a:ext>
              </a:extLst>
            </p:cNvPr>
            <p:cNvSpPr/>
            <p:nvPr/>
          </p:nvSpPr>
          <p:spPr>
            <a:xfrm>
              <a:off x="5073445" y="717755"/>
              <a:ext cx="7580671" cy="5368413"/>
            </a:xfrm>
            <a:prstGeom prst="rect">
              <a:avLst/>
            </a:prstGeom>
            <a:solidFill>
              <a:srgbClr val="4A6D7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4A298775-C7AA-0C85-EB86-3054F1F9ED2F}"/>
                </a:ext>
              </a:extLst>
            </p:cNvPr>
            <p:cNvSpPr/>
            <p:nvPr/>
          </p:nvSpPr>
          <p:spPr>
            <a:xfrm>
              <a:off x="5379558" y="2439126"/>
              <a:ext cx="1238864" cy="1925666"/>
            </a:xfrm>
            <a:prstGeom prst="rect">
              <a:avLst/>
            </a:prstGeom>
            <a:solidFill>
              <a:srgbClr val="43A9A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Abrade Med" panose="00000500000000000000" pitchFamily="2" charset="0"/>
              </a:endParaRPr>
            </a:p>
          </p:txBody>
        </p: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06C4A92F-E78F-F8CD-D151-9165D774996D}"/>
              </a:ext>
            </a:extLst>
          </p:cNvPr>
          <p:cNvSpPr txBox="1"/>
          <p:nvPr/>
        </p:nvSpPr>
        <p:spPr>
          <a:xfrm>
            <a:off x="5662152" y="2539363"/>
            <a:ext cx="8578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2F0AE0E-E837-F618-BCF9-2EBE6A748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3251" y="1586681"/>
            <a:ext cx="5333998" cy="36846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600" dirty="0">
                <a:solidFill>
                  <a:schemeClr val="bg1"/>
                </a:solidFill>
                <a:latin typeface="Abrade Med"/>
              </a:rPr>
              <a:t>Establece un programa de lectura de libros con tus hijos, incluida la Biblia.</a:t>
            </a:r>
            <a:endParaRPr lang="pt-BR" sz="3600" dirty="0">
              <a:solidFill>
                <a:schemeClr val="bg1"/>
              </a:solidFill>
              <a:latin typeface="Abrade Med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7BC2709-19BE-2D51-0D94-CDE325CC029A}"/>
              </a:ext>
            </a:extLst>
          </p:cNvPr>
          <p:cNvSpPr/>
          <p:nvPr/>
        </p:nvSpPr>
        <p:spPr>
          <a:xfrm>
            <a:off x="11574043" y="411029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572EDC3F-5647-EABB-8A8E-2A3BEF1CA120}"/>
              </a:ext>
            </a:extLst>
          </p:cNvPr>
          <p:cNvSpPr/>
          <p:nvPr/>
        </p:nvSpPr>
        <p:spPr>
          <a:xfrm rot="10800000">
            <a:off x="11444793" y="4110297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2B7CD4C-0A65-3314-200D-D8DD6B8632E2}"/>
              </a:ext>
            </a:extLst>
          </p:cNvPr>
          <p:cNvSpPr/>
          <p:nvPr/>
        </p:nvSpPr>
        <p:spPr>
          <a:xfrm rot="5400000" flipH="1">
            <a:off x="5223305" y="3859499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128EE2E-5EA5-704A-B511-5F432E9C51F1}"/>
              </a:ext>
            </a:extLst>
          </p:cNvPr>
          <p:cNvSpPr/>
          <p:nvPr/>
        </p:nvSpPr>
        <p:spPr>
          <a:xfrm rot="16200000">
            <a:off x="6547390" y="5960644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Texto&#10;&#10;O conteúdo gerado por IA pode estar incorreto.">
            <a:extLst>
              <a:ext uri="{FF2B5EF4-FFF2-40B4-BE49-F238E27FC236}">
                <a16:creationId xmlns:a16="http://schemas.microsoft.com/office/drawing/2014/main" id="{62ED062A-180D-5F88-2D4D-B636A826B7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02290"/>
      </p:ext>
    </p:extLst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E7EFC-6311-05CA-1D83-77F9750B2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olhando para o lado&#10;&#10;O conteúdo gerado por IA pode estar incorreto.">
            <a:extLst>
              <a:ext uri="{FF2B5EF4-FFF2-40B4-BE49-F238E27FC236}">
                <a16:creationId xmlns:a16="http://schemas.microsoft.com/office/drawing/2014/main" id="{CC3B05C6-9352-503A-ABB3-A6756F19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2991D107-91A2-3EA9-5992-9F4773AA808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DF56CFDE-5532-9B14-7FEA-A1F9E83E4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501" y="2111304"/>
            <a:ext cx="5937667" cy="2778443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s-ES" sz="2800" dirty="0"/>
              <a:t>los cerebros de los niños están perdiendo la capacidad de contemplar, </a:t>
            </a:r>
            <a:r>
              <a:rPr lang="es-ES" sz="2800" b="1" dirty="0">
                <a:latin typeface="Abrade Black" panose="00000900000000000000" pitchFamily="2" charset="0"/>
              </a:rPr>
              <a:t>que es la forma por la cual somos transformados.</a:t>
            </a:r>
            <a:endParaRPr lang="pt-BR" sz="2800" b="1" dirty="0">
              <a:latin typeface="Abrade Black" panose="000009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7D8C213-8C67-4513-F11B-358C1B3C4230}"/>
              </a:ext>
            </a:extLst>
          </p:cNvPr>
          <p:cNvSpPr txBox="1"/>
          <p:nvPr/>
        </p:nvSpPr>
        <p:spPr>
          <a:xfrm>
            <a:off x="1819623" y="915240"/>
            <a:ext cx="427637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dirty="0" err="1">
                <a:solidFill>
                  <a:srgbClr val="43A9AC"/>
                </a:solidFill>
                <a:latin typeface="Bebas Neue" panose="020B0606020202050201" pitchFamily="34" charset="0"/>
              </a:rPr>
              <a:t>Recuerda</a:t>
            </a:r>
            <a:r>
              <a:rPr lang="pt-BR" sz="9600" dirty="0">
                <a:solidFill>
                  <a:srgbClr val="43A9AC"/>
                </a:solidFill>
                <a:latin typeface="Bebas Neue" panose="020B0606020202050201" pitchFamily="34" charset="0"/>
              </a:rPr>
              <a:t>: 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05AF8AE4-AEA4-1850-8279-6000430CC836}"/>
              </a:ext>
            </a:extLst>
          </p:cNvPr>
          <p:cNvSpPr/>
          <p:nvPr/>
        </p:nvSpPr>
        <p:spPr>
          <a:xfrm>
            <a:off x="6854559" y="-111255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DE4B2643-B2BB-6C06-B4CE-52318F968FA7}"/>
              </a:ext>
            </a:extLst>
          </p:cNvPr>
          <p:cNvSpPr/>
          <p:nvPr/>
        </p:nvSpPr>
        <p:spPr>
          <a:xfrm rot="10800000">
            <a:off x="6748168" y="1239278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D234529-3980-023D-1BC9-D07A6DDC5362}"/>
              </a:ext>
            </a:extLst>
          </p:cNvPr>
          <p:cNvSpPr/>
          <p:nvPr/>
        </p:nvSpPr>
        <p:spPr>
          <a:xfrm rot="5400000" flipH="1">
            <a:off x="2832938" y="2599383"/>
            <a:ext cx="45719" cy="4722471"/>
          </a:xfrm>
          <a:prstGeom prst="rect">
            <a:avLst/>
          </a:prstGeom>
          <a:solidFill>
            <a:srgbClr val="3D59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ED09C8F1-6053-EFB4-659A-F9CAFEDEE78E}"/>
              </a:ext>
            </a:extLst>
          </p:cNvPr>
          <p:cNvSpPr/>
          <p:nvPr/>
        </p:nvSpPr>
        <p:spPr>
          <a:xfrm rot="16200000">
            <a:off x="4212364" y="4700527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3BD22AAB-B3D8-ACA0-F6C4-5DA7B03A0E5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20022"/>
      </p:ext>
    </p:extLst>
  </p:cSld>
  <p:clrMapOvr>
    <a:masterClrMapping/>
  </p:clrMapOvr>
  <p:transition spd="slow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037688-B0F3-ABE0-83EE-1DF3BDA84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objeto, pessoa, segurando, laranja&#10;&#10;O conteúdo gerado por IA pode estar incorreto.">
            <a:extLst>
              <a:ext uri="{FF2B5EF4-FFF2-40B4-BE49-F238E27FC236}">
                <a16:creationId xmlns:a16="http://schemas.microsoft.com/office/drawing/2014/main" id="{57BCB76C-FAB8-85EA-2677-CA3D2ECD9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90C5ECB-8341-9C07-56EC-8A83E7CF64B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51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68BC4C1A-E720-7EDF-8FD4-9CA14D970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3835" y="1475854"/>
            <a:ext cx="6432099" cy="314652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30000"/>
              </a:lnSpc>
            </a:pPr>
            <a:r>
              <a:rPr lang="es-ES" sz="3200" dirty="0">
                <a:solidFill>
                  <a:schemeClr val="bg1"/>
                </a:solidFill>
                <a:latin typeface="Abrade Med"/>
              </a:rPr>
              <a:t>Si tu hijo es adicto a las pantallas, será necesario un gran esfuerzo para redireccionar su atención, pero vale la pena el esfuerzo. </a:t>
            </a:r>
            <a:endParaRPr lang="pt-BR" sz="3200" dirty="0">
              <a:solidFill>
                <a:schemeClr val="bg1"/>
              </a:solidFill>
              <a:latin typeface="Abrade Med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37897F1-C235-14CC-58DE-E0D3181D9211}"/>
              </a:ext>
            </a:extLst>
          </p:cNvPr>
          <p:cNvSpPr txBox="1"/>
          <p:nvPr/>
        </p:nvSpPr>
        <p:spPr>
          <a:xfrm>
            <a:off x="226308" y="4045963"/>
            <a:ext cx="755084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dirty="0">
                <a:solidFill>
                  <a:srgbClr val="43A9AC"/>
                </a:solidFill>
                <a:latin typeface="Bebas Neue" panose="020B0606020202050201" pitchFamily="34" charset="0"/>
              </a:rPr>
              <a:t>¡Sé el modelo a seguir!</a:t>
            </a:r>
            <a:endParaRPr lang="pt-BR" sz="6600" dirty="0">
              <a:solidFill>
                <a:srgbClr val="43A9AC"/>
              </a:solidFill>
              <a:latin typeface="Bebas Neue" panose="020B0606020202050201" pitchFamily="34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20FBEE3-4DEF-A5B0-C335-7B0F85BB1FA9}"/>
              </a:ext>
            </a:extLst>
          </p:cNvPr>
          <p:cNvSpPr/>
          <p:nvPr/>
        </p:nvSpPr>
        <p:spPr>
          <a:xfrm>
            <a:off x="5714573" y="-1024277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D5FC195B-65AE-780E-9FC3-B21B3623F05B}"/>
              </a:ext>
            </a:extLst>
          </p:cNvPr>
          <p:cNvSpPr/>
          <p:nvPr/>
        </p:nvSpPr>
        <p:spPr>
          <a:xfrm rot="16200000">
            <a:off x="5631042" y="692160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9EB74F9-78FE-0ABE-290C-381E2F59AAD3}"/>
              </a:ext>
            </a:extLst>
          </p:cNvPr>
          <p:cNvSpPr/>
          <p:nvPr/>
        </p:nvSpPr>
        <p:spPr>
          <a:xfrm rot="5400000" flipH="1">
            <a:off x="5311796" y="3245094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2FB5BEB-C122-7E55-47D4-BD5FDA36F63E}"/>
              </a:ext>
            </a:extLst>
          </p:cNvPr>
          <p:cNvSpPr/>
          <p:nvPr/>
        </p:nvSpPr>
        <p:spPr>
          <a:xfrm rot="16200000">
            <a:off x="3882849" y="5346238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38338F5C-0C20-282B-8736-825D67603F2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668436"/>
      </p:ext>
    </p:extLst>
  </p:cSld>
  <p:clrMapOvr>
    <a:masterClrMapping/>
  </p:clrMapOvr>
  <p:transition spd="slow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C44A2-C2F0-C0C0-172A-8D318329F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B744028-1D89-34E8-FA13-120A2AC053C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6AA511D-54E5-FC7F-BF68-AC260A2AC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86139BE-3FD2-EF46-0804-40D65541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34668D4-2704-4FD1-ED26-B8A1142055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02" t="23512" r="13585" b="48186"/>
          <a:stretch/>
        </p:blipFill>
        <p:spPr>
          <a:xfrm>
            <a:off x="1242796" y="2014070"/>
            <a:ext cx="4375683" cy="2273450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CD980D6-AA4E-AC6E-3494-D043577E5F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661" t="22653" r="38888" b="71326"/>
          <a:stretch/>
        </p:blipFill>
        <p:spPr>
          <a:xfrm>
            <a:off x="1446394" y="4081044"/>
            <a:ext cx="2298645" cy="412955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B85F91D0-18B0-7DD2-1C8C-FE115319F3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0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76490-57F9-D821-FC60-C760812D7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deitado com celular na mão&#10;&#10;O conteúdo gerado por IA pode estar incorreto.">
            <a:extLst>
              <a:ext uri="{FF2B5EF4-FFF2-40B4-BE49-F238E27FC236}">
                <a16:creationId xmlns:a16="http://schemas.microsoft.com/office/drawing/2014/main" id="{4E4F1A5B-8D21-B846-8E04-722DE4719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7BD212A-AC1C-DF7A-5187-39367A962A8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084CC6D-48BB-56C5-1508-D3596ACDE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1860" y="1565321"/>
            <a:ext cx="9144000" cy="866576"/>
          </a:xfrm>
        </p:spPr>
        <p:txBody>
          <a:bodyPr>
            <a:normAutofit/>
          </a:bodyPr>
          <a:lstStyle/>
          <a:p>
            <a:pPr algn="l"/>
            <a:r>
              <a:rPr lang="pt-BR" sz="5400" dirty="0">
                <a:solidFill>
                  <a:schemeClr val="bg1"/>
                </a:solidFill>
                <a:latin typeface="Abrade Light" panose="00000300000000000000" pitchFamily="2" charset="0"/>
              </a:rPr>
              <a:t>TERCERIZACIÓN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CA894AD-7656-A376-AFAC-E9B2EEC5387F}"/>
              </a:ext>
            </a:extLst>
          </p:cNvPr>
          <p:cNvSpPr txBox="1"/>
          <p:nvPr/>
        </p:nvSpPr>
        <p:spPr>
          <a:xfrm>
            <a:off x="782320" y="2105561"/>
            <a:ext cx="75184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dirty="0">
                <a:solidFill>
                  <a:srgbClr val="43A9AC"/>
                </a:solidFill>
                <a:latin typeface="Bebas Neue" panose="020B0606020202050201" pitchFamily="34" charset="0"/>
              </a:rPr>
              <a:t>CEREBRAL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8D913C3-E5B6-46D5-A022-3D61AD75EA25}"/>
              </a:ext>
            </a:extLst>
          </p:cNvPr>
          <p:cNvSpPr/>
          <p:nvPr/>
        </p:nvSpPr>
        <p:spPr>
          <a:xfrm>
            <a:off x="1063359" y="-235561"/>
            <a:ext cx="45719" cy="250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3466250-4C74-7831-CEF6-F963F50C431E}"/>
              </a:ext>
            </a:extLst>
          </p:cNvPr>
          <p:cNvSpPr/>
          <p:nvPr/>
        </p:nvSpPr>
        <p:spPr>
          <a:xfrm rot="10800000">
            <a:off x="957290" y="1622657"/>
            <a:ext cx="258500" cy="641913"/>
          </a:xfrm>
          <a:prstGeom prst="rect">
            <a:avLst/>
          </a:prstGeom>
          <a:solidFill>
            <a:srgbClr val="72C6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D278FFC2-09EA-E735-FBB4-1A966EF4CB00}"/>
              </a:ext>
            </a:extLst>
          </p:cNvPr>
          <p:cNvSpPr/>
          <p:nvPr/>
        </p:nvSpPr>
        <p:spPr>
          <a:xfrm rot="5400000" flipH="1">
            <a:off x="5501030" y="2295020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5F75040-2089-E507-DBF1-E5C21E36BA41}"/>
              </a:ext>
            </a:extLst>
          </p:cNvPr>
          <p:cNvSpPr/>
          <p:nvPr/>
        </p:nvSpPr>
        <p:spPr>
          <a:xfrm rot="16200000">
            <a:off x="3882222" y="4396249"/>
            <a:ext cx="237765" cy="520182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D8E21509-2694-8DAB-F98C-5779E7BD23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20133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DEE67-D5EF-5456-7F02-598898A81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elular com foto de homem&#10;&#10;O conteúdo gerado por IA pode estar incorreto.">
            <a:extLst>
              <a:ext uri="{FF2B5EF4-FFF2-40B4-BE49-F238E27FC236}">
                <a16:creationId xmlns:a16="http://schemas.microsoft.com/office/drawing/2014/main" id="{209A9539-FAF9-D502-5D00-38C6BFA0B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C4C436DB-52B4-4A28-0B26-D14BED0449A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18263E3-8378-BB12-1E63-73D58793D2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4087" y="923402"/>
            <a:ext cx="5320235" cy="3659315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2800" dirty="0">
                <a:latin typeface="Abrade Med"/>
              </a:rPr>
              <a:t>Los teléfonos móviles alojan aplicaciones cada vez más útiles que nos facilitan la vida. Por otro lado, algunas áreas del cerebro reciben cada vez menos estímulos, </a:t>
            </a:r>
            <a:r>
              <a:rPr lang="es-ES" sz="2800" b="1" dirty="0">
                <a:latin typeface="Abrade Black"/>
              </a:rPr>
              <a:t>lo que provoca déficits de procesamiento.</a:t>
            </a:r>
            <a:endParaRPr lang="pt-BR" sz="2800" b="1" dirty="0">
              <a:latin typeface="Abrade Black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E0F0BD82-1AD0-390C-21FE-A7CEBCBE2C6F}"/>
              </a:ext>
            </a:extLst>
          </p:cNvPr>
          <p:cNvSpPr/>
          <p:nvPr/>
        </p:nvSpPr>
        <p:spPr>
          <a:xfrm>
            <a:off x="8388391" y="372591"/>
            <a:ext cx="45719" cy="250013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1E7852D-C6E9-E9C0-D52A-9A284C9655D7}"/>
              </a:ext>
            </a:extLst>
          </p:cNvPr>
          <p:cNvSpPr/>
          <p:nvPr/>
        </p:nvSpPr>
        <p:spPr>
          <a:xfrm rot="10800000">
            <a:off x="8304860" y="710601"/>
            <a:ext cx="258500" cy="641913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8EF79B5-6D6B-317D-DC37-C6D92F223668}"/>
              </a:ext>
            </a:extLst>
          </p:cNvPr>
          <p:cNvSpPr/>
          <p:nvPr/>
        </p:nvSpPr>
        <p:spPr>
          <a:xfrm rot="5400000" flipH="1">
            <a:off x="1816267" y="2544544"/>
            <a:ext cx="45719" cy="472247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1FBCF1D-4110-AE33-65E6-CC81B6E16556}"/>
              </a:ext>
            </a:extLst>
          </p:cNvPr>
          <p:cNvSpPr/>
          <p:nvPr/>
        </p:nvSpPr>
        <p:spPr>
          <a:xfrm rot="16200000">
            <a:off x="2869500" y="4645687"/>
            <a:ext cx="237765" cy="520182"/>
          </a:xfrm>
          <a:prstGeom prst="rect">
            <a:avLst/>
          </a:prstGeom>
          <a:solidFill>
            <a:srgbClr val="235A5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28BF896E-722A-3765-89B8-042F5BCB95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84038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682D2-28B8-2F29-AD8E-25A19727B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elular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84B8A2B1-8339-58D9-B0BD-3A2E4A75A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03CD3419-4268-ABA2-E21C-0931687F94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E56AD6B5-4EF3-01C0-6D3A-53A9F01B3E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0320" y="3266758"/>
            <a:ext cx="9144000" cy="1655762"/>
          </a:xfrm>
        </p:spPr>
        <p:txBody>
          <a:bodyPr>
            <a:normAutofit/>
          </a:bodyPr>
          <a:lstStyle/>
          <a:p>
            <a:r>
              <a:rPr lang="pt-BR" sz="6000" dirty="0">
                <a:latin typeface="Abrade Light" panose="00000300000000000000" pitchFamily="2" charset="0"/>
              </a:rPr>
              <a:t>APRENDIZAJE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D4A8D60-A560-15C9-44A4-5A328940E199}"/>
              </a:ext>
            </a:extLst>
          </p:cNvPr>
          <p:cNvSpPr txBox="1"/>
          <p:nvPr/>
        </p:nvSpPr>
        <p:spPr>
          <a:xfrm>
            <a:off x="5953760" y="1667748"/>
            <a:ext cx="60960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dirty="0">
                <a:solidFill>
                  <a:srgbClr val="317D7F"/>
                </a:solidFill>
                <a:latin typeface="Bebas Neue" panose="020B0606020202050201" pitchFamily="34" charset="0"/>
              </a:rPr>
              <a:t>DÉFICIT DE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17FC6E90-B9FF-13BB-A086-896E446F9A74}"/>
              </a:ext>
            </a:extLst>
          </p:cNvPr>
          <p:cNvSpPr/>
          <p:nvPr/>
        </p:nvSpPr>
        <p:spPr>
          <a:xfrm>
            <a:off x="769330" y="0"/>
            <a:ext cx="45719" cy="2500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400A1B6-63F1-B738-1279-A5F72EBF9314}"/>
              </a:ext>
            </a:extLst>
          </p:cNvPr>
          <p:cNvSpPr/>
          <p:nvPr/>
        </p:nvSpPr>
        <p:spPr>
          <a:xfrm rot="10800000">
            <a:off x="685799" y="1445677"/>
            <a:ext cx="258500" cy="641913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B47A6B2-69AD-76DE-B426-BBC14A7949CE}"/>
              </a:ext>
            </a:extLst>
          </p:cNvPr>
          <p:cNvSpPr/>
          <p:nvPr/>
        </p:nvSpPr>
        <p:spPr>
          <a:xfrm rot="5400000" flipH="1">
            <a:off x="9807905" y="2090581"/>
            <a:ext cx="45719" cy="472247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7440A399-40EC-466A-9D8D-5C040F91D278}"/>
              </a:ext>
            </a:extLst>
          </p:cNvPr>
          <p:cNvSpPr/>
          <p:nvPr/>
        </p:nvSpPr>
        <p:spPr>
          <a:xfrm rot="16200000">
            <a:off x="8023347" y="4191725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1EA564E0-FBA9-DCC8-8498-B7BA7B141E0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99631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F471B-9F37-022C-5DAF-AAFA7A679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esenho de um homem&#10;&#10;O conteúdo gerado por IA pode estar incorreto.">
            <a:extLst>
              <a:ext uri="{FF2B5EF4-FFF2-40B4-BE49-F238E27FC236}">
                <a16:creationId xmlns:a16="http://schemas.microsoft.com/office/drawing/2014/main" id="{37F74C48-1ADE-C261-ADEC-BD1D6F04C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m 7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34687136-445E-EAAB-8C41-875598FDFA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B12751D5-766B-C3B4-F42D-81B23B6F2E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94334" y="1756121"/>
            <a:ext cx="6725920" cy="4090066"/>
          </a:xfrm>
        </p:spPr>
        <p:txBody>
          <a:bodyPr>
            <a:normAutofit/>
          </a:bodyPr>
          <a:lstStyle/>
          <a:p>
            <a:pPr algn="r">
              <a:lnSpc>
                <a:spcPct val="130000"/>
              </a:lnSpc>
            </a:pPr>
            <a:r>
              <a:rPr lang="es-ES" sz="2800" dirty="0">
                <a:solidFill>
                  <a:schemeClr val="bg1"/>
                </a:solidFill>
              </a:rPr>
              <a:t>especialmente para el entretenimiento (juegos y redes sociales), ha perjudicado la capacidad de concentración, comprensión y aprendizaje de las nuevas generaciones.</a:t>
            </a:r>
            <a:endParaRPr lang="pt-BR" sz="2800" dirty="0">
              <a:solidFill>
                <a:schemeClr val="bg1"/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24E108B-D59B-4C7C-639A-EB96391EB2D6}"/>
              </a:ext>
            </a:extLst>
          </p:cNvPr>
          <p:cNvSpPr txBox="1"/>
          <p:nvPr/>
        </p:nvSpPr>
        <p:spPr>
          <a:xfrm>
            <a:off x="6636774" y="4932604"/>
            <a:ext cx="49834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i="1" dirty="0">
                <a:solidFill>
                  <a:schemeClr val="bg1"/>
                </a:solidFill>
                <a:latin typeface="Abrade Med" panose="00000500000000000000" pitchFamily="2" charset="0"/>
              </a:rPr>
              <a:t>A Fábrica de Cretinos Digitais (La fábrica de cretinos </a:t>
            </a:r>
            <a:r>
              <a:rPr lang="pt-BR" i="1" dirty="0" err="1">
                <a:solidFill>
                  <a:schemeClr val="bg1"/>
                </a:solidFill>
                <a:latin typeface="Abrade Med" panose="00000500000000000000" pitchFamily="2" charset="0"/>
              </a:rPr>
              <a:t>digitales</a:t>
            </a:r>
            <a:r>
              <a:rPr lang="pt-BR" i="1" dirty="0">
                <a:solidFill>
                  <a:schemeClr val="bg1"/>
                </a:solidFill>
                <a:latin typeface="Abrade Med" panose="00000500000000000000" pitchFamily="2" charset="0"/>
              </a:rPr>
              <a:t> [Vestígio, 2021]), </a:t>
            </a:r>
            <a:r>
              <a:rPr lang="pt-BR" i="1" dirty="0" err="1">
                <a:solidFill>
                  <a:schemeClr val="bg1"/>
                </a:solidFill>
                <a:latin typeface="Abrade Med" panose="00000500000000000000" pitchFamily="2" charset="0"/>
              </a:rPr>
              <a:t>el</a:t>
            </a:r>
            <a:r>
              <a:rPr lang="pt-BR" i="1" dirty="0">
                <a:solidFill>
                  <a:schemeClr val="bg1"/>
                </a:solidFill>
                <a:latin typeface="Abrade Med" panose="00000500000000000000" pitchFamily="2" charset="0"/>
              </a:rPr>
              <a:t> </a:t>
            </a:r>
            <a:r>
              <a:rPr lang="pt-BR" i="1" dirty="0" err="1">
                <a:solidFill>
                  <a:schemeClr val="bg1"/>
                </a:solidFill>
                <a:latin typeface="Abrade Med" panose="00000500000000000000" pitchFamily="2" charset="0"/>
              </a:rPr>
              <a:t>neurólogo</a:t>
            </a:r>
            <a:r>
              <a:rPr lang="pt-BR" i="1" dirty="0">
                <a:solidFill>
                  <a:schemeClr val="bg1"/>
                </a:solidFill>
                <a:latin typeface="Abrade Med" panose="00000500000000000000" pitchFamily="2" charset="0"/>
              </a:rPr>
              <a:t> Michael </a:t>
            </a:r>
            <a:r>
              <a:rPr lang="pt-BR" i="1" dirty="0" err="1">
                <a:solidFill>
                  <a:schemeClr val="bg1"/>
                </a:solidFill>
                <a:latin typeface="Abrade Med" panose="00000500000000000000" pitchFamily="2" charset="0"/>
              </a:rPr>
              <a:t>Desmurget</a:t>
            </a:r>
            <a:endParaRPr lang="pt-BR" i="1" dirty="0">
              <a:solidFill>
                <a:schemeClr val="bg1"/>
              </a:solidFill>
              <a:latin typeface="Abrade Med" panose="000005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48FC704-AD45-0FB1-C5BF-DF40C38B09E1}"/>
              </a:ext>
            </a:extLst>
          </p:cNvPr>
          <p:cNvSpPr txBox="1"/>
          <p:nvPr/>
        </p:nvSpPr>
        <p:spPr>
          <a:xfrm>
            <a:off x="4441186" y="1128867"/>
            <a:ext cx="71790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4800" dirty="0">
                <a:solidFill>
                  <a:srgbClr val="72C6C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el uso excesivo de pantallas,</a:t>
            </a:r>
            <a:endParaRPr lang="pt-BR" sz="4800" dirty="0">
              <a:solidFill>
                <a:srgbClr val="72C6C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95C5DC68-E294-D6A6-CAFE-FBACD002D5AF}"/>
              </a:ext>
            </a:extLst>
          </p:cNvPr>
          <p:cNvSpPr/>
          <p:nvPr/>
        </p:nvSpPr>
        <p:spPr>
          <a:xfrm>
            <a:off x="677815" y="-247999"/>
            <a:ext cx="45719" cy="250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D93C021-0DD3-10B8-B978-230C056E21F6}"/>
              </a:ext>
            </a:extLst>
          </p:cNvPr>
          <p:cNvSpPr/>
          <p:nvPr/>
        </p:nvSpPr>
        <p:spPr>
          <a:xfrm rot="10800000">
            <a:off x="571746" y="1610219"/>
            <a:ext cx="258500" cy="641913"/>
          </a:xfrm>
          <a:prstGeom prst="rect">
            <a:avLst/>
          </a:prstGeom>
          <a:solidFill>
            <a:srgbClr val="43A9A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CC9CF9B4-9149-050F-7D0A-53889CE1E451}"/>
              </a:ext>
            </a:extLst>
          </p:cNvPr>
          <p:cNvSpPr/>
          <p:nvPr/>
        </p:nvSpPr>
        <p:spPr>
          <a:xfrm rot="5400000" flipH="1">
            <a:off x="10093778" y="2373866"/>
            <a:ext cx="45719" cy="4722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9140858A-6F43-8102-34DC-2E0AEC83886F}"/>
              </a:ext>
            </a:extLst>
          </p:cNvPr>
          <p:cNvSpPr/>
          <p:nvPr/>
        </p:nvSpPr>
        <p:spPr>
          <a:xfrm rot="16200000">
            <a:off x="7706971" y="4452150"/>
            <a:ext cx="237765" cy="52018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99D82F66-AEBE-C28C-AF2D-A4E8018BF01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33438" y="616031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67979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70CC7-A8C0-8341-47B2-5CCCF7999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no interior, homem, mesa, deitado&#10;&#10;O conteúdo gerado por IA pode estar incorreto.">
            <a:extLst>
              <a:ext uri="{FF2B5EF4-FFF2-40B4-BE49-F238E27FC236}">
                <a16:creationId xmlns:a16="http://schemas.microsoft.com/office/drawing/2014/main" id="{E1E47E29-3F69-85EF-4259-51834090C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6812EF4-E45B-A699-0EEF-5F4B61A62B9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A0CA363C-511C-ADB4-36BC-16D67BC840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895" y="520336"/>
            <a:ext cx="10706491" cy="194597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s-ES" b="1" dirty="0">
                <a:latin typeface="Abrade Med"/>
              </a:rPr>
              <a:t>Una posible explicación es que, al procesar este tipo de información, el cerebro la retiene primero en la memoria a corto plazo y luego la consolida en la memoria a largo plazo, un proceso que exige la formación de nuevas sinapsis, las cuales dependen de la producción de proteínas específicas</a:t>
            </a:r>
            <a:endParaRPr lang="pt-BR" b="1" dirty="0">
              <a:latin typeface="Abrade Med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3EB8C6E-F751-F591-C780-A89CA4995195}"/>
              </a:ext>
            </a:extLst>
          </p:cNvPr>
          <p:cNvSpPr/>
          <p:nvPr/>
        </p:nvSpPr>
        <p:spPr>
          <a:xfrm>
            <a:off x="738895" y="2684120"/>
            <a:ext cx="45719" cy="250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AFF5FDA-3619-AAB2-2C87-21D8EA1AFDE4}"/>
              </a:ext>
            </a:extLst>
          </p:cNvPr>
          <p:cNvSpPr/>
          <p:nvPr/>
        </p:nvSpPr>
        <p:spPr>
          <a:xfrm rot="10800000">
            <a:off x="655364" y="3108043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4942683-E839-5DB4-37D7-BB6B1ACA82EC}"/>
              </a:ext>
            </a:extLst>
          </p:cNvPr>
          <p:cNvSpPr/>
          <p:nvPr/>
        </p:nvSpPr>
        <p:spPr>
          <a:xfrm rot="5400000" flipH="1">
            <a:off x="8794836" y="292596"/>
            <a:ext cx="45719" cy="47224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EF70621-7825-5CC3-06AB-F8C327D6332D}"/>
              </a:ext>
            </a:extLst>
          </p:cNvPr>
          <p:cNvSpPr/>
          <p:nvPr/>
        </p:nvSpPr>
        <p:spPr>
          <a:xfrm rot="16200000">
            <a:off x="7372675" y="2424029"/>
            <a:ext cx="237765" cy="520182"/>
          </a:xfrm>
          <a:prstGeom prst="rect">
            <a:avLst/>
          </a:prstGeom>
          <a:solidFill>
            <a:srgbClr val="72C6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E2DE8F5D-F5DB-BB4A-09E2-3A1A14AFE7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33438" y="616031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00708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74A32-15F5-5379-D959-47E77676E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enino deitado na cama com computador&#10;&#10;O conteúdo gerado por IA pode estar incorreto.">
            <a:extLst>
              <a:ext uri="{FF2B5EF4-FFF2-40B4-BE49-F238E27FC236}">
                <a16:creationId xmlns:a16="http://schemas.microsoft.com/office/drawing/2014/main" id="{F2FA9A60-EF4B-B0A1-9B3F-57A6699E6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A6D56102-5FA6-C909-ACE5-AF0044E6AF3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560A5E2E-0F2A-57E4-4424-A63D5B84DA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040" y="579120"/>
            <a:ext cx="11043920" cy="1934496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s-ES" dirty="0"/>
              <a:t> Cuando el cerebro está sobrecargado con los estímulos constantes de las pantallas, se inhibe la producción de estas proteínas, lo que compromete la consolidación de la memoria a largo plazo y, en consecuencia, el aprendizaje.</a:t>
            </a:r>
            <a:endParaRPr lang="pt-BR" dirty="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9E5F3499-428D-C1D1-2804-38BFB8E9FAE6}"/>
              </a:ext>
            </a:extLst>
          </p:cNvPr>
          <p:cNvSpPr/>
          <p:nvPr/>
        </p:nvSpPr>
        <p:spPr>
          <a:xfrm>
            <a:off x="11444466" y="4374266"/>
            <a:ext cx="45719" cy="25001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DE9ED31-2615-3EE1-D30E-F236B9C460A3}"/>
              </a:ext>
            </a:extLst>
          </p:cNvPr>
          <p:cNvSpPr/>
          <p:nvPr/>
        </p:nvSpPr>
        <p:spPr>
          <a:xfrm rot="10800000">
            <a:off x="11359460" y="5791534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7482F02-B8F1-D6CD-F22B-7F9CB7EFB43B}"/>
              </a:ext>
            </a:extLst>
          </p:cNvPr>
          <p:cNvSpPr/>
          <p:nvPr/>
        </p:nvSpPr>
        <p:spPr>
          <a:xfrm rot="5400000" flipH="1">
            <a:off x="8195068" y="43433"/>
            <a:ext cx="45719" cy="472247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D50D6EB-7E4D-3273-4B3E-BDACAA8A098C}"/>
              </a:ext>
            </a:extLst>
          </p:cNvPr>
          <p:cNvSpPr/>
          <p:nvPr/>
        </p:nvSpPr>
        <p:spPr>
          <a:xfrm rot="16200000">
            <a:off x="6733577" y="2167436"/>
            <a:ext cx="237765" cy="520182"/>
          </a:xfrm>
          <a:prstGeom prst="rect">
            <a:avLst/>
          </a:prstGeom>
          <a:solidFill>
            <a:srgbClr val="43A9A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8E13A090-D93A-D8C5-FC76-EA4D6833BE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333438" y="616031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192445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116B5-0493-1D28-DDC1-1AC74AB1A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com vestido azul&#10;&#10;O conteúdo gerado por IA pode estar incorreto.">
            <a:extLst>
              <a:ext uri="{FF2B5EF4-FFF2-40B4-BE49-F238E27FC236}">
                <a16:creationId xmlns:a16="http://schemas.microsoft.com/office/drawing/2014/main" id="{23D23C01-7FD5-536C-39D2-F4D0026C9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80571130-A37C-354A-0BAB-F02394F60ED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DC2B5BF-0603-B005-196F-2E07E82F78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22040" y="2767087"/>
            <a:ext cx="9144000" cy="1655762"/>
          </a:xfrm>
        </p:spPr>
        <p:txBody>
          <a:bodyPr>
            <a:normAutofit/>
          </a:bodyPr>
          <a:lstStyle/>
          <a:p>
            <a:r>
              <a:rPr lang="pt-BR" sz="6000" dirty="0">
                <a:solidFill>
                  <a:srgbClr val="43A9AC"/>
                </a:solidFill>
                <a:latin typeface="Bebas Neue" panose="020B0606020202050201" pitchFamily="34" charset="0"/>
              </a:rPr>
              <a:t>Y CONDUCTAS ALTERADAS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7865810-C15E-1074-2838-C4950725D42E}"/>
              </a:ext>
            </a:extLst>
          </p:cNvPr>
          <p:cNvSpPr txBox="1"/>
          <p:nvPr/>
        </p:nvSpPr>
        <p:spPr>
          <a:xfrm>
            <a:off x="4907280" y="1792018"/>
            <a:ext cx="657352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600" dirty="0">
                <a:latin typeface="Abrade Light" panose="00000300000000000000" pitchFamily="2" charset="0"/>
              </a:rPr>
              <a:t>TRASTORNOS 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12F6F360-57BF-E204-8736-7F0C5AC04E92}"/>
              </a:ext>
            </a:extLst>
          </p:cNvPr>
          <p:cNvSpPr/>
          <p:nvPr/>
        </p:nvSpPr>
        <p:spPr>
          <a:xfrm rot="5400000">
            <a:off x="7287264" y="372591"/>
            <a:ext cx="45719" cy="25001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D31D026-D05A-2368-455F-D0026A1A8F4C}"/>
              </a:ext>
            </a:extLst>
          </p:cNvPr>
          <p:cNvSpPr/>
          <p:nvPr/>
        </p:nvSpPr>
        <p:spPr>
          <a:xfrm rot="10800000">
            <a:off x="6445826" y="1150105"/>
            <a:ext cx="258500" cy="641913"/>
          </a:xfrm>
          <a:prstGeom prst="rect">
            <a:avLst/>
          </a:prstGeom>
          <a:solidFill>
            <a:srgbClr val="99F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5BEE69E-F6DF-94CA-32DB-0F794044CA16}"/>
              </a:ext>
            </a:extLst>
          </p:cNvPr>
          <p:cNvSpPr/>
          <p:nvPr/>
        </p:nvSpPr>
        <p:spPr>
          <a:xfrm rot="5400000" flipH="1">
            <a:off x="9096705" y="1692292"/>
            <a:ext cx="45719" cy="472247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77672BF-3202-13AA-3A12-7C58E6CDA4F9}"/>
              </a:ext>
            </a:extLst>
          </p:cNvPr>
          <p:cNvSpPr/>
          <p:nvPr/>
        </p:nvSpPr>
        <p:spPr>
          <a:xfrm rot="16200000">
            <a:off x="7451333" y="3799157"/>
            <a:ext cx="237765" cy="520182"/>
          </a:xfrm>
          <a:prstGeom prst="rect">
            <a:avLst/>
          </a:prstGeom>
          <a:solidFill>
            <a:srgbClr val="31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3150555D-ED29-7EC9-3889-429257AD97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090704" y="269183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8104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ba6853ecf8f9a3b279586c799b23a18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ef3accb206e4d9c515eeb595286ade8c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88FA9124-C93B-4CEA-97F8-0C4E58DB6B76}"/>
</file>

<file path=customXml/itemProps2.xml><?xml version="1.0" encoding="utf-8"?>
<ds:datastoreItem xmlns:ds="http://schemas.openxmlformats.org/officeDocument/2006/customXml" ds:itemID="{64EB146B-7B2A-4008-AC27-3EBEC759FCD7}"/>
</file>

<file path=customXml/itemProps3.xml><?xml version="1.0" encoding="utf-8"?>
<ds:datastoreItem xmlns:ds="http://schemas.openxmlformats.org/officeDocument/2006/customXml" ds:itemID="{B09D437B-E988-47E3-92AF-EA3DA4CF87B9}"/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558</Words>
  <Application>Microsoft Office PowerPoint</Application>
  <PresentationFormat>Widescreen</PresentationFormat>
  <Paragraphs>58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Santos</dc:creator>
  <cp:lastModifiedBy>Daniele Santos</cp:lastModifiedBy>
  <cp:revision>46</cp:revision>
  <dcterms:created xsi:type="dcterms:W3CDTF">2025-03-26T15:36:34Z</dcterms:created>
  <dcterms:modified xsi:type="dcterms:W3CDTF">2025-05-28T11:23:37Z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